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66" r:id="rId2"/>
    <p:sldId id="268" r:id="rId3"/>
    <p:sldId id="269" r:id="rId4"/>
    <p:sldId id="272" r:id="rId5"/>
    <p:sldId id="276" r:id="rId6"/>
    <p:sldId id="273" r:id="rId7"/>
    <p:sldId id="27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37"/>
    <a:srgbClr val="134B83"/>
    <a:srgbClr val="FFFB93"/>
    <a:srgbClr val="9D1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26"/>
  </p:normalViewPr>
  <p:slideViewPr>
    <p:cSldViewPr snapToGrid="0" snapToObjects="1">
      <p:cViewPr varScale="1">
        <p:scale>
          <a:sx n="108" d="100"/>
          <a:sy n="108" d="100"/>
        </p:scale>
        <p:origin x="150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4/22/2025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4/22/2025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62" y="1568757"/>
            <a:ext cx="3855861" cy="3163224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200" dirty="0">
                <a:latin typeface="Baskerville Old Face" panose="02020602080505020303" pitchFamily="18" charset="77"/>
              </a:rPr>
              <a:t>Alternative Learning Program 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262" y="5003715"/>
            <a:ext cx="4146807" cy="119281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/>
              <a:t>Dr. Dennis Carrington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Chief Operations Officer</a:t>
            </a: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April 22, 2025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2A592-8961-1163-715F-58181ED8A09D}"/>
              </a:ext>
            </a:extLst>
          </p:cNvPr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None/>
            </a:pPr>
            <a:r>
              <a:rPr lang="en-US" sz="1800" b="1" dirty="0">
                <a:solidFill>
                  <a:schemeClr val="bg1"/>
                </a:solidFill>
              </a:rPr>
              <a:t>Dr. Carol Montague-Davis</a:t>
            </a:r>
            <a:endParaRPr lang="en-US" sz="32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Agenda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524784" y="1822348"/>
            <a:ext cx="7132045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Alternative Learning Program Overview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245220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Program Format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Monday-Thursday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4:00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p.m.-8:00 p.m.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Location: Warren County High School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Students come in-person either Monday/Tuesday or Wednesday/Thursday and virtual the other two days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Learning Management System(LMS):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Edmentum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22480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Year in Review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Total enrollment of 48 scholars throughout the academic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39 currently active from grades 6-12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6 Early Graduates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1 withdrew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2 moved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9446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Enrollment by Grade Level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6th - 2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7th - 2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8th - 1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9th - 15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10th - 13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11th - 6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12th - 1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Early grads - 6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268794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How is a student placed in ALP?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29299"/>
            <a:ext cx="79628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Due to the number of Discipline Infractions and following district discipline matrix, a principal can make a recommendation for the student to be placed (22)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Principal recommends the student for Long-Term Suspension the remainder of the semester or the remainder of the school year. After recommendation an appeal hearing is held and a decision is made after the hearing (14)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Parent request placement (this is an outcome from a meeting with school leadership, support team, and parent/guardians (12 )</a:t>
            </a:r>
          </a:p>
          <a:p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After a decision is made for the student to transition to ALP, the program coordinator communicates with the parent/guardian and an intake meeting is held with ALP staff to ensure the student is in the appropriate courses and expectations are shared.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13612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2E679-A15E-688A-046B-099455534647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81416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</TotalTime>
  <Words>328</Words>
  <Application>Microsoft Office PowerPoint</Application>
  <PresentationFormat>On-screen Show (4:3)</PresentationFormat>
  <Paragraphs>64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Aptos</vt:lpstr>
      <vt:lpstr>Arial</vt:lpstr>
      <vt:lpstr>Arial Narrow</vt:lpstr>
      <vt:lpstr>Baskerville Old Face</vt:lpstr>
      <vt:lpstr>Calibri</vt:lpstr>
      <vt:lpstr>Calibri Light</vt:lpstr>
      <vt:lpstr>Century Gothic</vt:lpstr>
      <vt:lpstr>Courier New</vt:lpstr>
      <vt:lpstr>MARKER FELT WIDE</vt:lpstr>
      <vt:lpstr>Office Theme</vt:lpstr>
      <vt:lpstr>Alternative Learning Program Overview</vt:lpstr>
      <vt:lpstr>Agenda</vt:lpstr>
      <vt:lpstr>Program Format</vt:lpstr>
      <vt:lpstr>Year in Review</vt:lpstr>
      <vt:lpstr>Enrollment by Grade Level</vt:lpstr>
      <vt:lpstr>How is a student placed in ALP?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Updates</dc:title>
  <dc:subject/>
  <dc:creator>Dennis Carrington</dc:creator>
  <cp:keywords/>
  <dc:description>generated using python-pptx</dc:description>
  <cp:lastModifiedBy>Dennis Carrington</cp:lastModifiedBy>
  <cp:revision>25</cp:revision>
  <dcterms:created xsi:type="dcterms:W3CDTF">2013-01-27T09:14:16Z</dcterms:created>
  <dcterms:modified xsi:type="dcterms:W3CDTF">2025-04-22T20:48:11Z</dcterms:modified>
  <cp:category/>
</cp:coreProperties>
</file>