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sldIdLst>
    <p:sldId id="266" r:id="rId2"/>
    <p:sldId id="268" r:id="rId3"/>
    <p:sldId id="269" r:id="rId4"/>
    <p:sldId id="27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37"/>
    <a:srgbClr val="134B83"/>
    <a:srgbClr val="FFFB93"/>
    <a:srgbClr val="9D1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94626"/>
  </p:normalViewPr>
  <p:slideViewPr>
    <p:cSldViewPr snapToGrid="0" snapToObjects="1">
      <p:cViewPr varScale="1">
        <p:scale>
          <a:sx n="109" d="100"/>
          <a:sy n="109" d="100"/>
        </p:scale>
        <p:origin x="147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FA569-9843-B348-A570-F4A275792B57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209E5-16B3-7D43-A5D2-2F553D989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1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DC91-3CED-964D-A2DD-0AA65E3E240E}" type="datetime1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3025-C146-C848-BA95-3A9B82D19B3A}" type="datetime1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1C90-C3CE-424C-A1E6-DCDE358C323E}" type="datetime1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39F7-954C-BD4C-A18E-75A9653A811F}" type="datetime1">
              <a:rPr lang="en-US" smtClean="0"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2F25-7C8D-B546-A775-93A907561272}" type="datetime1">
              <a:rPr lang="en-US" smtClean="0"/>
              <a:t>10/8/2024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3471-AF7A-544D-91B4-5AAA5F4DA7BC}" type="datetime1">
              <a:rPr lang="en-US" smtClean="0"/>
              <a:t>10/8/2024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6993-D028-B04A-95FF-CEFC7E18DBB6}" type="datetime1">
              <a:rPr lang="en-US" smtClean="0"/>
              <a:t>10/8/2024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4B645-4091-0444-A94D-7EC59078C8C7}" type="datetime1">
              <a:rPr lang="en-US" smtClean="0"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699BB-2483-E84B-8BE1-2EC6B346821B}" type="datetime1">
              <a:rPr lang="en-US" smtClean="0"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CEA1-DE48-C04D-A8A0-8414C457014C}" type="datetime1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5421-929A-DF4C-83B4-EE7442FDD498}" type="datetime1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2D31-2B10-E947-9FE8-ECC546C67F74}" type="datetime1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62" y="1568757"/>
            <a:ext cx="3855861" cy="3163224"/>
          </a:xfrm>
        </p:spPr>
        <p:txBody>
          <a:bodyPr anchor="t">
            <a:norm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200" dirty="0" smtClean="0">
                <a:latin typeface="Baskerville Old Face" panose="02020602080505020303" pitchFamily="18" charset="77"/>
              </a:rPr>
              <a:t>Operations Updates</a:t>
            </a:r>
            <a:endParaRPr lang="en-US" sz="4200" dirty="0">
              <a:latin typeface="Baskerville Old Face" panose="02020602080505020303" pitchFamily="18" charset="77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7262" y="5003715"/>
            <a:ext cx="4146807" cy="1192815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400" b="1" dirty="0" smtClean="0"/>
              <a:t>Dr. Dennis Carrington</a:t>
            </a:r>
            <a:endParaRPr lang="en-US" sz="2400" b="1" dirty="0"/>
          </a:p>
          <a:p>
            <a:pPr algn="l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Chief Operations Officer</a:t>
            </a:r>
            <a:endParaRPr lang="en-US" sz="20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3051498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2708597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1305" y="401193"/>
            <a:ext cx="3853890" cy="3051499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blue text and a letter on it&#10;&#10;Description automatically generated">
            <a:extLst>
              <a:ext uri="{FF2B5EF4-FFF2-40B4-BE49-F238E27FC236}">
                <a16:creationId xmlns:a16="http://schemas.microsoft.com/office/drawing/2014/main" id="{F5561770-77A7-C4FC-7F94-90B156FE8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840" y="1257871"/>
            <a:ext cx="4342252" cy="434225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B8E0BBB-2A38-6811-740F-58D322A3566B}"/>
              </a:ext>
            </a:extLst>
          </p:cNvPr>
          <p:cNvSpPr txBox="1">
            <a:spLocks/>
          </p:cNvSpPr>
          <p:nvPr/>
        </p:nvSpPr>
        <p:spPr>
          <a:xfrm>
            <a:off x="757262" y="385590"/>
            <a:ext cx="3306171" cy="717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Board of Education Meeting</a:t>
            </a:r>
          </a:p>
          <a:p>
            <a:pPr algn="l">
              <a:lnSpc>
                <a:spcPct val="90000"/>
              </a:lnSpc>
            </a:pPr>
            <a:r>
              <a:rPr lang="en-US" sz="1800" dirty="0" smtClean="0">
                <a:solidFill>
                  <a:schemeClr val="tx1"/>
                </a:solidFill>
              </a:rPr>
              <a:t>October 8, 2024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D779C7-227F-CE31-A33A-495C07A48302}"/>
              </a:ext>
            </a:extLst>
          </p:cNvPr>
          <p:cNvSpPr txBox="1"/>
          <p:nvPr/>
        </p:nvSpPr>
        <p:spPr>
          <a:xfrm>
            <a:off x="6763966" y="5600122"/>
            <a:ext cx="175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31F09D-C406-0C2B-1E7C-9EF54DC73584}"/>
              </a:ext>
            </a:extLst>
          </p:cNvPr>
          <p:cNvSpPr txBox="1"/>
          <p:nvPr/>
        </p:nvSpPr>
        <p:spPr>
          <a:xfrm rot="21322634">
            <a:off x="6847335" y="6195869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82A592-8961-1163-715F-58181ED8A09D}"/>
              </a:ext>
            </a:extLst>
          </p:cNvPr>
          <p:cNvSpPr txBox="1"/>
          <p:nvPr/>
        </p:nvSpPr>
        <p:spPr>
          <a:xfrm>
            <a:off x="6228959" y="385590"/>
            <a:ext cx="4572000" cy="614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D1B31"/>
              </a:buClr>
              <a:buSzPts val="2400"/>
              <a:buNone/>
            </a:pPr>
            <a:r>
              <a:rPr lang="en-US" sz="1800" b="1" dirty="0">
                <a:solidFill>
                  <a:schemeClr val="bg1"/>
                </a:solidFill>
              </a:rPr>
              <a:t>Dr. Carol Montague-Davis</a:t>
            </a:r>
            <a:endParaRPr lang="en-US" sz="32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Interim Superintendent </a:t>
            </a:r>
          </a:p>
        </p:txBody>
      </p:sp>
    </p:spTree>
    <p:extLst>
      <p:ext uri="{BB962C8B-B14F-4D97-AF65-F5344CB8AC3E}">
        <p14:creationId xmlns:p14="http://schemas.microsoft.com/office/powerpoint/2010/main" val="309760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Operations Updates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36027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CornerClean,LLC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Contract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  <p:pic>
        <p:nvPicPr>
          <p:cNvPr id="1028" name="Picture 4" descr="https://cornercleanservices.com/wp-content/uploads/2023/09/logowhi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337" y="1855870"/>
            <a:ext cx="1514475" cy="1238250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245220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 err="1" smtClean="0">
                <a:solidFill>
                  <a:srgbClr val="FFFFFF"/>
                </a:solidFill>
              </a:rPr>
              <a:t>Cornerclean,LLC</a:t>
            </a:r>
            <a:r>
              <a:rPr lang="en-US" sz="3600" dirty="0" smtClean="0">
                <a:solidFill>
                  <a:srgbClr val="FFFFFF"/>
                </a:solidFill>
              </a:rPr>
              <a:t>.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3" y="1763276"/>
            <a:ext cx="56861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Cornerclean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provides janitorial services to Central Services.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compliance with Policy Code 6420: Contracts with the Board;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board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approval is required for contracts and change orders that would result in more than $30,000 being paid to the same vendor during the same fiscal year or any consecutive 12-month period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2023-2024 Contract Amount: $27,753.72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$2312.81 per month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$30,072.53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  <p:pic>
        <p:nvPicPr>
          <p:cNvPr id="18" name="Picture 4" descr="https://cornercleanservices.com/wp-content/uploads/2023/09/logowhi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764" y="2226587"/>
            <a:ext cx="2875768" cy="2351257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22480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8919" y="1792106"/>
            <a:ext cx="3326157" cy="744106"/>
          </a:xfrm>
        </p:spPr>
        <p:txBody>
          <a:bodyPr anchor="b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800" dirty="0">
                <a:solidFill>
                  <a:srgbClr val="FFFFFF"/>
                </a:solidFill>
              </a:rPr>
              <a:t>Questions?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id="{FA1030DB-BEEE-08E9-EE64-15C332DD7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E35F13-BD57-0D1B-6D5C-C73B9C320F8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F8437B-2DD7-81F3-7D45-62DE7EB3A63C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29DCAB-D57D-4B17-2368-8928C3D8649E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D2E679-A15E-688A-046B-099455534647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D04966-A8E3-0380-312C-ED90D77654D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DD15C7-0F7D-AC25-397C-22A01E0012F8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81416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130</Words>
  <Application>Microsoft Office PowerPoint</Application>
  <PresentationFormat>On-screen Show (4:3)</PresentationFormat>
  <Paragraphs>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Aptos</vt:lpstr>
      <vt:lpstr>Arial</vt:lpstr>
      <vt:lpstr>Arial Narrow</vt:lpstr>
      <vt:lpstr>Baskerville Old Face</vt:lpstr>
      <vt:lpstr>Calibri</vt:lpstr>
      <vt:lpstr>Calibri Light</vt:lpstr>
      <vt:lpstr>Century Gothic</vt:lpstr>
      <vt:lpstr>Courier New</vt:lpstr>
      <vt:lpstr>MARKER FELT WIDE</vt:lpstr>
      <vt:lpstr>Office Theme</vt:lpstr>
      <vt:lpstr>Operations Updates</vt:lpstr>
      <vt:lpstr>Operations Updates</vt:lpstr>
      <vt:lpstr>Cornerclean,LLC.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Updates</dc:title>
  <dc:subject/>
  <dc:creator>Dennis Carrington</dc:creator>
  <cp:keywords/>
  <dc:description>generated using python-pptx</dc:description>
  <cp:lastModifiedBy>Dennis Carrington</cp:lastModifiedBy>
  <cp:revision>14</cp:revision>
  <dcterms:created xsi:type="dcterms:W3CDTF">2013-01-27T09:14:16Z</dcterms:created>
  <dcterms:modified xsi:type="dcterms:W3CDTF">2024-10-08T16:11:01Z</dcterms:modified>
  <cp:category/>
</cp:coreProperties>
</file>