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66" r:id="rId2"/>
    <p:sldId id="273" r:id="rId3"/>
    <p:sldId id="274" r:id="rId4"/>
    <p:sldId id="269" r:id="rId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58"/>
  </p:normalViewPr>
  <p:slideViewPr>
    <p:cSldViewPr snapToGrid="0" snapToObjects="1">
      <p:cViewPr varScale="1">
        <p:scale>
          <a:sx n="108" d="100"/>
          <a:sy n="108" d="100"/>
        </p:scale>
        <p:origin x="150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796" y="1568756"/>
            <a:ext cx="3914578" cy="2452827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2400" dirty="0" err="1">
                <a:latin typeface="Baskerville Old Face" panose="02020602080505020303" pitchFamily="18" charset="77"/>
              </a:rPr>
              <a:t>Soliant</a:t>
            </a:r>
            <a:r>
              <a:rPr lang="en-US" sz="2400" dirty="0">
                <a:latin typeface="Baskerville Old Face" panose="02020602080505020303" pitchFamily="18" charset="77"/>
              </a:rPr>
              <a:t>: Virtual Special Education Services and Case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788" y="3019353"/>
            <a:ext cx="4146807" cy="213980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>
                <a:solidFill>
                  <a:srgbClr val="9D1B31"/>
                </a:solidFill>
              </a:rPr>
              <a:t>Mrs. Blythelm De Sare</a:t>
            </a:r>
          </a:p>
          <a:p>
            <a:pPr lvl="0" algn="l">
              <a:lnSpc>
                <a:spcPct val="90000"/>
              </a:lnSpc>
            </a:pPr>
            <a:r>
              <a:rPr lang="en-US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Exceptional Children’s Director and AIG Coordinator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December 10,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6198735" y="385590"/>
            <a:ext cx="3331632" cy="11831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000" b="1" dirty="0">
                <a:solidFill>
                  <a:schemeClr val="bg1"/>
                </a:solidFill>
              </a:rPr>
              <a:t>Dr. Carol. Montague-Davis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Interim Superintendent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200" dirty="0">
                <a:solidFill>
                  <a:srgbClr val="FFFFFF"/>
                </a:solidFill>
              </a:rPr>
              <a:t>New Contract for Special Education Teacher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46AD70-A619-44BF-8DAA-EDC8C4066299}"/>
              </a:ext>
            </a:extLst>
          </p:cNvPr>
          <p:cNvSpPr txBox="1"/>
          <p:nvPr/>
        </p:nvSpPr>
        <p:spPr>
          <a:xfrm>
            <a:off x="506027" y="1287234"/>
            <a:ext cx="81043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Position:</a:t>
            </a:r>
            <a:br>
              <a:rPr lang="en-US" dirty="0"/>
            </a:br>
            <a:r>
              <a:rPr lang="en-US" dirty="0"/>
              <a:t>Extended Curriculum Class at WCHS</a:t>
            </a:r>
            <a:br>
              <a:rPr lang="en-US" dirty="0"/>
            </a:br>
            <a:r>
              <a:rPr lang="en-US" dirty="0"/>
              <a:t>4 students with intensive needs</a:t>
            </a:r>
          </a:p>
          <a:p>
            <a:r>
              <a:rPr lang="en-US" b="1" dirty="0"/>
              <a:t>Timeline: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Vacant since December 2023: Vacancy posted on the WCS website and social media sites. Job fairs held. Reached out to friends and their networks for recruitment.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Adapted Curriculum teachers provided services during their planning time until the end of the 2023-24 school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Hired and trained a teacher over the summer, but they left for personal reasons.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Adapted Curriculum teachers are covering services, with a request to work only for a limited time to prevent burnout. Compliance specialists provided support.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Interviewed Virtual Teacher candidates.</a:t>
            </a:r>
          </a:p>
          <a:p>
            <a:r>
              <a:rPr lang="en-US" b="1" dirty="0"/>
              <a:t>Consistency is Key:</a:t>
            </a:r>
            <a:br>
              <a:rPr lang="en-US" dirty="0"/>
            </a:br>
            <a:r>
              <a:rPr lang="en-US" dirty="0"/>
              <a:t>Students in the ECS classroom need consistency.</a:t>
            </a:r>
          </a:p>
          <a:p>
            <a:endParaRPr lang="en-US" dirty="0"/>
          </a:p>
          <a:p>
            <a:r>
              <a:rPr lang="en-US" dirty="0"/>
              <a:t>				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200" dirty="0">
                <a:solidFill>
                  <a:srgbClr val="FFFFFF"/>
                </a:solidFill>
              </a:rPr>
              <a:t>New Contract for Special Education Teacher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46AD70-A619-44BF-8DAA-EDC8C4066299}"/>
              </a:ext>
            </a:extLst>
          </p:cNvPr>
          <p:cNvSpPr txBox="1"/>
          <p:nvPr/>
        </p:nvSpPr>
        <p:spPr>
          <a:xfrm>
            <a:off x="506027" y="1287234"/>
            <a:ext cx="81043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b="1" dirty="0"/>
              <a:t>How Teaching Would Look: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virtual teacher will plan lessons and materials in collaboration with instructional assistants.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teacher will establish a well-organized routine, utilizing a visual schedule and auditory cues.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Whole group, small group, and one-on-one sessions will be broken down into shorter segments.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teacher will use a Smart Board for whole group sessions. </a:t>
            </a:r>
            <a:r>
              <a:rPr lang="en-US" dirty="0" err="1"/>
              <a:t>Soliant</a:t>
            </a:r>
            <a:r>
              <a:rPr lang="en-US" dirty="0"/>
              <a:t> will provide a workstation for one-on-one or paired activities.</a:t>
            </a:r>
          </a:p>
          <a:p>
            <a:r>
              <a:rPr lang="en-US" b="1" dirty="0"/>
              <a:t>Case Management: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virtual teacher will track progress monitoring data and conduct IEP meetings for the four students in the ECS class.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virtual teacher will also assist other EC teachers with IEP paperwork and meetings, as assigned by the EC Director.</a:t>
            </a:r>
          </a:p>
          <a:p>
            <a:endParaRPr lang="en-US" dirty="0"/>
          </a:p>
          <a:p>
            <a:r>
              <a:rPr lang="en-US" dirty="0"/>
              <a:t>The cost for the contract is $47,500</a:t>
            </a:r>
          </a:p>
          <a:p>
            <a:r>
              <a:rPr lang="en-US" dirty="0"/>
              <a:t>$70 per hour up to 32 hours per week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24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4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351</Words>
  <Application>Microsoft Office PowerPoint</Application>
  <PresentationFormat>On-screen Show (4:3)</PresentationFormat>
  <Paragraphs>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Soliant: Virtual Special Education Services and Case Management</vt:lpstr>
      <vt:lpstr>New Contract for Special Education Teacher</vt:lpstr>
      <vt:lpstr>New Contract for Special Education Teacher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Elevate K-12</dc:title>
  <dc:subject/>
  <dc:creator>Dywanda Pettaway</dc:creator>
  <cp:keywords/>
  <dc:description>generated using python-pptx</dc:description>
  <cp:lastModifiedBy>Blythelm De Sare</cp:lastModifiedBy>
  <cp:revision>21</cp:revision>
  <cp:lastPrinted>2024-09-10T16:47:23Z</cp:lastPrinted>
  <dcterms:created xsi:type="dcterms:W3CDTF">2013-01-27T09:14:16Z</dcterms:created>
  <dcterms:modified xsi:type="dcterms:W3CDTF">2024-12-09T21:26:42Z</dcterms:modified>
  <cp:category/>
</cp:coreProperties>
</file>