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sldIdLst>
    <p:sldId id="266" r:id="rId2"/>
    <p:sldId id="273" r:id="rId3"/>
    <p:sldId id="269" r:id="rId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58"/>
  </p:normalViewPr>
  <p:slideViewPr>
    <p:cSldViewPr snapToGrid="0" snapToObjects="1">
      <p:cViewPr varScale="1">
        <p:scale>
          <a:sx n="74" d="100"/>
          <a:sy n="74" d="100"/>
        </p:scale>
        <p:origin x="129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8D0D6D3E-D7F9-4591-9CA9-DDF4DB1F73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512" y="1568757"/>
            <a:ext cx="3855861" cy="2177082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Elevate K-12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788" y="3019353"/>
            <a:ext cx="4146807" cy="213980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Dr. Keedra Whitaker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Human Resources 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>
                <a:solidFill>
                  <a:srgbClr val="9D1B31"/>
                </a:solidFill>
              </a:rPr>
              <a:t>Mr. Marcus Jones</a:t>
            </a:r>
          </a:p>
          <a:p>
            <a:pPr lvl="0" algn="l">
              <a:lnSpc>
                <a:spcPct val="90000"/>
              </a:lnSpc>
            </a:pPr>
            <a:r>
              <a:rPr lang="en-US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Interim Chief Academics 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C4C9F2B0-1044-46EB-8AEB-C3BFFDE6C2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28B54C3-B57B-472A-B96E-1FCB67093D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7DB3C429-F8DA-49B9-AF84-21996FCF7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xmlns="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September 10,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6198735" y="385590"/>
            <a:ext cx="3331632" cy="11831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000" b="1" dirty="0" smtClean="0">
                <a:solidFill>
                  <a:schemeClr val="bg1"/>
                </a:solidFill>
              </a:rPr>
              <a:t>Dr. Carol. Montague-Davis</a:t>
            </a:r>
          </a:p>
          <a:p>
            <a:pPr algn="l">
              <a:lnSpc>
                <a:spcPct val="90000"/>
              </a:lnSpc>
            </a:pPr>
            <a:r>
              <a:rPr lang="en-US" sz="20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Interim Superintendent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Elevate K-12 WCMS Math Class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D46AD70-A619-44BF-8DAA-EDC8C4066299}"/>
              </a:ext>
            </a:extLst>
          </p:cNvPr>
          <p:cNvSpPr txBox="1"/>
          <p:nvPr/>
        </p:nvSpPr>
        <p:spPr>
          <a:xfrm>
            <a:off x="533631" y="1748873"/>
            <a:ext cx="81043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Elevate K-12 provides access to highly qualified 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benefit from consistent, high quality instruction in hard-to-recruit subject areas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Elevate K-12 incorporates interactive and engaging teaching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Standards are aligned to the NC Standard Course of Study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Currently using Elevate K-12 at Warren County High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								The cost for the program is $62,000</a:t>
            </a:r>
          </a:p>
          <a:p>
            <a:endParaRPr lang="en-US" dirty="0"/>
          </a:p>
          <a:p>
            <a:r>
              <a:rPr lang="en-US" dirty="0"/>
              <a:t>What is the recommendation of the School Board?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xmlns="" id="{6F5A5072-7B47-4D32-B52A-4EBBF590B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6016219D-510E-4184-9090-6D5578A87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xmlns="" id="{C29501E6-A978-4A61-9689-9085AF97A5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xmlns="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109</Words>
  <Application>Microsoft Office PowerPoint</Application>
  <PresentationFormat>On-screen Show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Elevate K-12</vt:lpstr>
      <vt:lpstr>Elevate K-12 WCMS Math Class</vt:lpstr>
      <vt:lpstr>Questions?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Elevate K-12</dc:title>
  <dc:subject/>
  <dc:creator>Dywanda Pettaway</dc:creator>
  <cp:keywords/>
  <dc:description>generated using python-pptx</dc:description>
  <cp:lastModifiedBy>Dywanda Pettaway</cp:lastModifiedBy>
  <cp:revision>10</cp:revision>
  <cp:lastPrinted>2024-09-10T16:47:23Z</cp:lastPrinted>
  <dcterms:created xsi:type="dcterms:W3CDTF">2013-01-27T09:14:16Z</dcterms:created>
  <dcterms:modified xsi:type="dcterms:W3CDTF">2024-09-10T16:47:30Z</dcterms:modified>
  <cp:category/>
</cp:coreProperties>
</file>