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68" r:id="rId3"/>
    <p:sldId id="269" r:id="rId4"/>
    <p:sldId id="272" r:id="rId5"/>
    <p:sldId id="27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26"/>
  </p:normalViewPr>
  <p:slideViewPr>
    <p:cSldViewPr snapToGrid="0" snapToObjects="1">
      <p:cViewPr>
        <p:scale>
          <a:sx n="40" d="100"/>
          <a:sy n="40" d="100"/>
        </p:scale>
        <p:origin x="2510" y="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000" b="1" dirty="0"/>
              <a:t>Mr. Don </a:t>
            </a:r>
            <a:r>
              <a:rPr lang="en-US" sz="2000" b="1" dirty="0" err="1"/>
              <a:t>Mizelle</a:t>
            </a:r>
            <a:endParaRPr lang="en-US" sz="2000" b="1" dirty="0"/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Maintenance Director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November 12,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533631" y="1822348"/>
            <a:ext cx="7132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DeValdia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Contract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prstClr val="black"/>
                </a:solidFill>
                <a:latin typeface="Calibri"/>
              </a:rPr>
              <a:t>Vanco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Outdoor Equipment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>
                <a:solidFill>
                  <a:srgbClr val="FFFFFF"/>
                </a:solidFill>
              </a:rPr>
              <a:t>DeValdia</a:t>
            </a:r>
            <a:r>
              <a:rPr lang="en-US" sz="3600" dirty="0">
                <a:solidFill>
                  <a:srgbClr val="FFFFFF"/>
                </a:solidFill>
              </a:rPr>
              <a:t>, </a:t>
            </a:r>
            <a:r>
              <a:rPr lang="en-US" sz="3600" dirty="0" err="1">
                <a:solidFill>
                  <a:srgbClr val="FFFFFF"/>
                </a:solidFill>
              </a:rPr>
              <a:t>Inc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 concession has no water supply and is too compact for full functionality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includes turn key renovation of the Warren County High School gymnasium lobby concession stand.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noProof="0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Demolition of all necessary components to extend the concession approximately six feet in length.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noProof="0" dirty="0">
                <a:solidFill>
                  <a:prstClr val="black"/>
                </a:solidFill>
                <a:latin typeface="Calibri"/>
              </a:rPr>
              <a:t>Replace flooring and trim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noProof="0" dirty="0">
                <a:solidFill>
                  <a:prstClr val="black"/>
                </a:solidFill>
                <a:latin typeface="Calibri"/>
              </a:rPr>
              <a:t>Install new rough in plumbing, piping, and termination fixtures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Install new lay in tile ceiling grid and panel on inside of concession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noProof="0" dirty="0">
                <a:solidFill>
                  <a:prstClr val="black"/>
                </a:solidFill>
                <a:latin typeface="Calibri"/>
              </a:rPr>
              <a:t>Electrical wiring and reconfiguration of switches and any receptacles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 Cost: $39,500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>
                <a:solidFill>
                  <a:srgbClr val="FFFFFF"/>
                </a:solidFill>
              </a:rPr>
              <a:t>Vanco</a:t>
            </a:r>
            <a:r>
              <a:rPr lang="en-US" sz="3600" dirty="0">
                <a:solidFill>
                  <a:srgbClr val="FFFFFF"/>
                </a:solidFill>
              </a:rPr>
              <a:t> Outdoor Equipment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Maintenance Department is requesting the purchase of a backhoe/front end loader.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noProof="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Rationale: To remove the barrier and expenses with renting tractor for projects such as digging, unloading, removing, grading and maintain fields.</a:t>
            </a:r>
            <a:endParaRPr lang="en-US" sz="2400" b="1" noProof="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Mahindra Tractor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noProof="0" dirty="0">
                <a:solidFill>
                  <a:prstClr val="black"/>
                </a:solidFill>
                <a:latin typeface="Calibri"/>
              </a:rPr>
              <a:t>Loader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Backhoe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Valve Kit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noProof="0" dirty="0">
                <a:solidFill>
                  <a:prstClr val="black"/>
                </a:solidFill>
                <a:latin typeface="Calibri"/>
              </a:rPr>
              <a:t>72’ 4N1 Bucket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HD Pallet Forks</a:t>
            </a:r>
            <a:endParaRPr lang="en-US" sz="2400" baseline="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Tractor Cost: $48,821.04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9446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229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Operations Updates</vt:lpstr>
      <vt:lpstr>Operations Updates</vt:lpstr>
      <vt:lpstr>DeValdia, Inc</vt:lpstr>
      <vt:lpstr>Vanco Outdoor Equipment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20</cp:revision>
  <dcterms:created xsi:type="dcterms:W3CDTF">2013-01-27T09:14:16Z</dcterms:created>
  <dcterms:modified xsi:type="dcterms:W3CDTF">2024-11-12T20:39:07Z</dcterms:modified>
  <cp:category/>
</cp:coreProperties>
</file>