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48" r:id="rId4"/>
  </p:sldMasterIdLst>
  <p:notesMasterIdLst>
    <p:notesMasterId r:id="rId5"/>
  </p:notesMasterIdLst>
  <p:sldIdLst>
    <p:sldId id="256" r:id="rId6"/>
    <p:sldId id="257" r:id="rId7"/>
    <p:sldId id="258" r:id="rId8"/>
    <p:sldId id="259" r:id="rId9"/>
    <p:sldId id="260" r:id="rId10"/>
    <p:sldId id="261" r:id="rId11"/>
  </p:sldIdLst>
  <p:sldSz cy="6858000" cx="9144000"/>
  <p:notesSz cx="6858000" cy="9144000"/>
  <p:embeddedFontLst>
    <p:embeddedFont>
      <p:font typeface="Permanent Marker"/>
      <p:regular r:id="rId12"/>
    </p:embeddedFont>
    <p:embeddedFont>
      <p:font typeface="Libre Baskerville"/>
      <p:regular r:id="rId13"/>
      <p:bold r:id="rId14"/>
      <p:italic r:id="rId15"/>
    </p:embeddedFont>
    <p:embeddedFont>
      <p:font typeface="Merriweather"/>
      <p:regular r:id="rId16"/>
      <p:bold r:id="rId17"/>
      <p:italic r:id="rId18"/>
      <p:boldItalic r:id="rId19"/>
    </p:embeddedFont>
    <p:embeddedFont>
      <p:font typeface="Century Gothic"/>
      <p:regular r:id="rId20"/>
      <p:bold r:id="rId21"/>
      <p:italic r:id="rId22"/>
      <p:boldItalic r:id="rId2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24" roundtripDataSignature="AMtx7mhx8nN+uv/wqFpd0jkvKtukwG1BA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CenturyGothic-regular.fntdata"/><Relationship Id="rId11" Type="http://schemas.openxmlformats.org/officeDocument/2006/relationships/slide" Target="slides/slide6.xml"/><Relationship Id="rId22" Type="http://schemas.openxmlformats.org/officeDocument/2006/relationships/font" Target="fonts/CenturyGothic-italic.fntdata"/><Relationship Id="rId10" Type="http://schemas.openxmlformats.org/officeDocument/2006/relationships/slide" Target="slides/slide5.xml"/><Relationship Id="rId21" Type="http://schemas.openxmlformats.org/officeDocument/2006/relationships/font" Target="fonts/CenturyGothic-bold.fntdata"/><Relationship Id="rId13" Type="http://schemas.openxmlformats.org/officeDocument/2006/relationships/font" Target="fonts/LibreBaskerville-regular.fntdata"/><Relationship Id="rId24" Type="http://customschemas.google.com/relationships/presentationmetadata" Target="metadata"/><Relationship Id="rId12" Type="http://schemas.openxmlformats.org/officeDocument/2006/relationships/font" Target="fonts/PermanentMarker-regular.fntdata"/><Relationship Id="rId23" Type="http://schemas.openxmlformats.org/officeDocument/2006/relationships/font" Target="fonts/CenturyGothic-bold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font" Target="fonts/LibreBaskerville-italic.fntdata"/><Relationship Id="rId14" Type="http://schemas.openxmlformats.org/officeDocument/2006/relationships/font" Target="fonts/LibreBaskerville-bold.fntdata"/><Relationship Id="rId17" Type="http://schemas.openxmlformats.org/officeDocument/2006/relationships/font" Target="fonts/Merriweather-bold.fntdata"/><Relationship Id="rId16" Type="http://schemas.openxmlformats.org/officeDocument/2006/relationships/font" Target="fonts/Merriweather-regular.fntdata"/><Relationship Id="rId5" Type="http://schemas.openxmlformats.org/officeDocument/2006/relationships/notesMaster" Target="notesMasters/notesMaster1.xml"/><Relationship Id="rId19" Type="http://schemas.openxmlformats.org/officeDocument/2006/relationships/font" Target="fonts/Merriweather-boldItalic.fntdata"/><Relationship Id="rId6" Type="http://schemas.openxmlformats.org/officeDocument/2006/relationships/slide" Target="slides/slide1.xml"/><Relationship Id="rId18" Type="http://schemas.openxmlformats.org/officeDocument/2006/relationships/font" Target="fonts/Merriweather-italic.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indent="-228600" lvl="1" marL="914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2pPr>
            <a:lvl3pPr indent="-228600" lvl="2" marL="1371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3pPr>
            <a:lvl4pPr indent="-228600" lvl="3" marL="1828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4pPr>
            <a:lvl5pPr indent="-228600" lvl="4" marL="22860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5pPr>
            <a:lvl6pPr indent="-228600" lvl="5" marL="2743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6pPr>
            <a:lvl7pPr indent="-228600" lvl="6" marL="3200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7pPr>
            <a:lvl8pPr indent="-228600" lvl="7" marL="3657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8pPr>
            <a:lvl9pPr indent="-228600" lvl="8" marL="4114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6" name="Google Shape;86;p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0" name="Google Shape;100;p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9" name="Google Shape;119;p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8" name="Google Shape;148;p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g2f53bc09288_0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3" name="Google Shape;163;g2f53bc09288_0_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2" name="Google Shape;182;p8: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15"/>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15"/>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18" name="Google Shape;18;p1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1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1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1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16"/>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4" name="Google Shape;24;p1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1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1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17"/>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17"/>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30" name="Google Shape;30;p1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1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1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1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18"/>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6" name="Google Shape;36;p18"/>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7" name="Google Shape;37;p1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1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1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1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19"/>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3" name="Google Shape;43;p19"/>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4" name="Google Shape;44;p19"/>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5" name="Google Shape;45;p19"/>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6" name="Google Shape;46;p1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1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1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2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2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2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2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4" name="Shape 54"/>
        <p:cNvGrpSpPr/>
        <p:nvPr/>
      </p:nvGrpSpPr>
      <p:grpSpPr>
        <a:xfrm>
          <a:off x="0" y="0"/>
          <a:ext cx="0" cy="0"/>
          <a:chOff x="0" y="0"/>
          <a:chExt cx="0" cy="0"/>
        </a:xfrm>
      </p:grpSpPr>
      <p:sp>
        <p:nvSpPr>
          <p:cNvPr id="55" name="Google Shape;55;p2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2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2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22"/>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22"/>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61" name="Google Shape;61;p22"/>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2" name="Google Shape;62;p2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2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2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23"/>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23"/>
          <p:cNvSpPr/>
          <p:nvPr>
            <p:ph idx="2" type="pic"/>
          </p:nvPr>
        </p:nvSpPr>
        <p:spPr>
          <a:xfrm>
            <a:off x="1792288" y="612775"/>
            <a:ext cx="5486400" cy="4114800"/>
          </a:xfrm>
          <a:prstGeom prst="rect">
            <a:avLst/>
          </a:prstGeom>
          <a:noFill/>
          <a:ln>
            <a:noFill/>
          </a:ln>
        </p:spPr>
      </p:sp>
      <p:sp>
        <p:nvSpPr>
          <p:cNvPr id="68" name="Google Shape;68;p23"/>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9" name="Google Shape;69;p2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2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2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2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24"/>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5" name="Google Shape;75;p2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2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2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25"/>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25"/>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81" name="Google Shape;81;p2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2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2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4"/>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Google Shape;12;p1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1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1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png"/><Relationship Id="rId4" Type="http://schemas.openxmlformats.org/officeDocument/2006/relationships/image" Target="../media/image5.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png"/><Relationship Id="rId4" Type="http://schemas.openxmlformats.org/officeDocument/2006/relationships/image" Target="../media/image6.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png"/><Relationship Id="rId4" Type="http://schemas.openxmlformats.org/officeDocument/2006/relationships/image" Target="../media/image4.png"/><Relationship Id="rId5"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7" name="Shape 87"/>
        <p:cNvGrpSpPr/>
        <p:nvPr/>
      </p:nvGrpSpPr>
      <p:grpSpPr>
        <a:xfrm>
          <a:off x="0" y="0"/>
          <a:ext cx="0" cy="0"/>
          <a:chOff x="0" y="0"/>
          <a:chExt cx="0" cy="0"/>
        </a:xfrm>
      </p:grpSpPr>
      <p:sp>
        <p:nvSpPr>
          <p:cNvPr id="88" name="Google Shape;88;p1"/>
          <p:cNvSpPr/>
          <p:nvPr/>
        </p:nvSpPr>
        <p:spPr>
          <a:xfrm>
            <a:off x="0" y="2"/>
            <a:ext cx="9144000" cy="6857997"/>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89" name="Google Shape;89;p1"/>
          <p:cNvSpPr txBox="1"/>
          <p:nvPr>
            <p:ph type="ctrTitle"/>
          </p:nvPr>
        </p:nvSpPr>
        <p:spPr>
          <a:xfrm>
            <a:off x="757262" y="1568757"/>
            <a:ext cx="3855861" cy="3163224"/>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134B83"/>
              </a:buClr>
              <a:buSzPts val="4200"/>
              <a:buFont typeface="Libre Baskerville"/>
              <a:buNone/>
            </a:pPr>
            <a:r>
              <a:rPr lang="en-US" sz="4200">
                <a:latin typeface="Libre Baskerville"/>
                <a:ea typeface="Libre Baskerville"/>
                <a:cs typeface="Libre Baskerville"/>
                <a:sym typeface="Libre Baskerville"/>
              </a:rPr>
              <a:t>Human Resources Updates</a:t>
            </a:r>
            <a:endParaRPr/>
          </a:p>
        </p:txBody>
      </p:sp>
      <p:sp>
        <p:nvSpPr>
          <p:cNvPr id="90" name="Google Shape;90;p1"/>
          <p:cNvSpPr txBox="1"/>
          <p:nvPr>
            <p:ph idx="1" type="subTitle"/>
          </p:nvPr>
        </p:nvSpPr>
        <p:spPr>
          <a:xfrm>
            <a:off x="336899" y="5600115"/>
            <a:ext cx="4146900" cy="1192800"/>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rgbClr val="9D1B31"/>
              </a:buClr>
              <a:buSzPts val="2400"/>
              <a:buNone/>
            </a:pPr>
            <a:r>
              <a:rPr b="1" lang="en-US" sz="2400"/>
              <a:t>Dr. Carol Montague-Davis</a:t>
            </a:r>
            <a:endParaRPr/>
          </a:p>
          <a:p>
            <a:pPr indent="0" lvl="0" marL="0" rtl="0" algn="l">
              <a:lnSpc>
                <a:spcPct val="90000"/>
              </a:lnSpc>
              <a:spcBef>
                <a:spcPts val="400"/>
              </a:spcBef>
              <a:spcAft>
                <a:spcPts val="0"/>
              </a:spcAft>
              <a:buClr>
                <a:schemeClr val="dk1"/>
              </a:buClr>
              <a:buSzPts val="2000"/>
              <a:buNone/>
            </a:pPr>
            <a:r>
              <a:rPr lang="en-US" sz="2000">
                <a:solidFill>
                  <a:schemeClr val="dk1"/>
                </a:solidFill>
                <a:latin typeface="Calibri"/>
                <a:ea typeface="Calibri"/>
                <a:cs typeface="Calibri"/>
                <a:sym typeface="Calibri"/>
              </a:rPr>
              <a:t>Interim Superintendent</a:t>
            </a:r>
            <a:endParaRPr sz="2000">
              <a:solidFill>
                <a:schemeClr val="dk1"/>
              </a:solidFill>
              <a:latin typeface="Calibri"/>
              <a:ea typeface="Calibri"/>
              <a:cs typeface="Calibri"/>
              <a:sym typeface="Calibri"/>
            </a:endParaRPr>
          </a:p>
          <a:p>
            <a:pPr indent="0" lvl="0" marL="0" rtl="0" algn="l">
              <a:lnSpc>
                <a:spcPct val="90000"/>
              </a:lnSpc>
              <a:spcBef>
                <a:spcPts val="0"/>
              </a:spcBef>
              <a:spcAft>
                <a:spcPts val="0"/>
              </a:spcAft>
              <a:buClr>
                <a:srgbClr val="9D1B31"/>
              </a:buClr>
              <a:buSzPts val="2400"/>
              <a:buNone/>
            </a:pPr>
            <a:r>
              <a:rPr b="1" lang="en-US" sz="2400"/>
              <a:t>Dr. Keedra Whitaker</a:t>
            </a:r>
            <a:endParaRPr b="1" sz="2400"/>
          </a:p>
          <a:p>
            <a:pPr indent="0" lvl="0" marL="0" rtl="0" algn="l">
              <a:lnSpc>
                <a:spcPct val="90000"/>
              </a:lnSpc>
              <a:spcBef>
                <a:spcPts val="400"/>
              </a:spcBef>
              <a:spcAft>
                <a:spcPts val="0"/>
              </a:spcAft>
              <a:buClr>
                <a:schemeClr val="dk1"/>
              </a:buClr>
              <a:buSzPts val="2000"/>
              <a:buNone/>
            </a:pPr>
            <a:r>
              <a:rPr lang="en-US" sz="2000">
                <a:solidFill>
                  <a:schemeClr val="dk1"/>
                </a:solidFill>
              </a:rPr>
              <a:t>Chief Human Resources Officer</a:t>
            </a:r>
            <a:endParaRPr sz="2000">
              <a:solidFill>
                <a:schemeClr val="dk1"/>
              </a:solidFill>
            </a:endParaRPr>
          </a:p>
          <a:p>
            <a:pPr indent="0" lvl="0" marL="0" rtl="0" algn="l">
              <a:lnSpc>
                <a:spcPct val="90000"/>
              </a:lnSpc>
              <a:spcBef>
                <a:spcPts val="0"/>
              </a:spcBef>
              <a:spcAft>
                <a:spcPts val="0"/>
              </a:spcAft>
              <a:buClr>
                <a:srgbClr val="9D1B31"/>
              </a:buClr>
              <a:buSzPts val="2400"/>
              <a:buNone/>
            </a:pPr>
            <a:r>
              <a:rPr b="1" lang="en-US" sz="2400"/>
              <a:t>Ms. Jacqueline Hargrove</a:t>
            </a:r>
            <a:endParaRPr b="1" sz="2400"/>
          </a:p>
          <a:p>
            <a:pPr indent="0" lvl="0" marL="0" rtl="0" algn="l">
              <a:lnSpc>
                <a:spcPct val="90000"/>
              </a:lnSpc>
              <a:spcBef>
                <a:spcPts val="400"/>
              </a:spcBef>
              <a:spcAft>
                <a:spcPts val="0"/>
              </a:spcAft>
              <a:buClr>
                <a:schemeClr val="dk1"/>
              </a:buClr>
              <a:buSzPts val="2000"/>
              <a:buFont typeface="Arial"/>
              <a:buNone/>
            </a:pPr>
            <a:r>
              <a:rPr lang="en-US" sz="2000">
                <a:solidFill>
                  <a:schemeClr val="dk1"/>
                </a:solidFill>
              </a:rPr>
              <a:t>Director of Talent Acquisition and Performance</a:t>
            </a:r>
            <a:endParaRPr b="1" sz="2400"/>
          </a:p>
          <a:p>
            <a:pPr indent="0" lvl="0" marL="0" rtl="0" algn="l">
              <a:lnSpc>
                <a:spcPct val="90000"/>
              </a:lnSpc>
              <a:spcBef>
                <a:spcPts val="400"/>
              </a:spcBef>
              <a:spcAft>
                <a:spcPts val="0"/>
              </a:spcAft>
              <a:buClr>
                <a:schemeClr val="dk1"/>
              </a:buClr>
              <a:buSzPts val="2000"/>
              <a:buFont typeface="Arial"/>
              <a:buNone/>
            </a:pPr>
            <a:r>
              <a:t/>
            </a:r>
            <a:endParaRPr sz="2000">
              <a:solidFill>
                <a:schemeClr val="dk1"/>
              </a:solidFill>
            </a:endParaRPr>
          </a:p>
        </p:txBody>
      </p:sp>
      <p:sp>
        <p:nvSpPr>
          <p:cNvPr id="91" name="Google Shape;91;p1"/>
          <p:cNvSpPr/>
          <p:nvPr/>
        </p:nvSpPr>
        <p:spPr>
          <a:xfrm flipH="1">
            <a:off x="6092502" y="-3"/>
            <a:ext cx="3051498" cy="6858000"/>
          </a:xfrm>
          <a:prstGeom prst="rect">
            <a:avLst/>
          </a:prstGeom>
          <a:gradFill>
            <a:gsLst>
              <a:gs pos="0">
                <a:srgbClr val="000000"/>
              </a:gs>
              <a:gs pos="26000">
                <a:srgbClr val="000000"/>
              </a:gs>
              <a:gs pos="100000">
                <a:schemeClr val="accent1"/>
              </a:gs>
            </a:gsLst>
            <a:lin ang="90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92" name="Google Shape;92;p1"/>
          <p:cNvSpPr/>
          <p:nvPr/>
        </p:nvSpPr>
        <p:spPr>
          <a:xfrm flipH="1">
            <a:off x="6092502" y="-3"/>
            <a:ext cx="2708597" cy="6858000"/>
          </a:xfrm>
          <a:prstGeom prst="rect">
            <a:avLst/>
          </a:prstGeom>
          <a:gradFill>
            <a:gsLst>
              <a:gs pos="0">
                <a:srgbClr val="366092">
                  <a:alpha val="55686"/>
                </a:srgbClr>
              </a:gs>
              <a:gs pos="100000">
                <a:srgbClr val="000000">
                  <a:alpha val="51764"/>
                </a:srgbClr>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93" name="Google Shape;93;p1"/>
          <p:cNvSpPr/>
          <p:nvPr/>
        </p:nvSpPr>
        <p:spPr>
          <a:xfrm rot="5400000">
            <a:off x="5691305" y="401193"/>
            <a:ext cx="3853890" cy="3051499"/>
          </a:xfrm>
          <a:prstGeom prst="rect">
            <a:avLst/>
          </a:prstGeom>
          <a:gradFill>
            <a:gsLst>
              <a:gs pos="0">
                <a:srgbClr val="000000">
                  <a:alpha val="33725"/>
                </a:srgbClr>
              </a:gs>
              <a:gs pos="96000">
                <a:srgbClr val="4F81BD">
                  <a:alpha val="0"/>
                </a:srgbClr>
              </a:gs>
              <a:gs pos="100000">
                <a:srgbClr val="4F81BD">
                  <a:alpha val="0"/>
                </a:srgbClr>
              </a:gs>
            </a:gsLst>
            <a:lin ang="8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pic>
        <p:nvPicPr>
          <p:cNvPr descr="A white circle with blue text and a letter on it&#10;&#10;Description automatically generated" id="94" name="Google Shape;94;p1"/>
          <p:cNvPicPr preferRelativeResize="0"/>
          <p:nvPr/>
        </p:nvPicPr>
        <p:blipFill rotWithShape="1">
          <a:blip r:embed="rId3">
            <a:alphaModFix/>
          </a:blip>
          <a:srcRect b="0" l="0" r="0" t="0"/>
          <a:stretch/>
        </p:blipFill>
        <p:spPr>
          <a:xfrm>
            <a:off x="4592840" y="1257871"/>
            <a:ext cx="4342252" cy="4342252"/>
          </a:xfrm>
          <a:prstGeom prst="rect">
            <a:avLst/>
          </a:prstGeom>
          <a:noFill/>
          <a:ln>
            <a:noFill/>
          </a:ln>
        </p:spPr>
      </p:pic>
      <p:sp>
        <p:nvSpPr>
          <p:cNvPr id="95" name="Google Shape;95;p1"/>
          <p:cNvSpPr txBox="1"/>
          <p:nvPr/>
        </p:nvSpPr>
        <p:spPr>
          <a:xfrm>
            <a:off x="757262" y="385590"/>
            <a:ext cx="3306300" cy="71700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chemeClr val="dk1"/>
              </a:buClr>
              <a:buSzPts val="1800"/>
              <a:buFont typeface="Arial"/>
              <a:buNone/>
            </a:pPr>
            <a:r>
              <a:rPr b="0" i="0" lang="en-US" sz="1800" u="none" cap="none" strike="noStrike">
                <a:solidFill>
                  <a:schemeClr val="dk1"/>
                </a:solidFill>
                <a:latin typeface="Calibri"/>
                <a:ea typeface="Calibri"/>
                <a:cs typeface="Calibri"/>
                <a:sym typeface="Calibri"/>
              </a:rPr>
              <a:t>Board of Education Meeting</a:t>
            </a:r>
            <a:endParaRPr/>
          </a:p>
          <a:p>
            <a:pPr indent="0" lvl="0" marL="0" marR="0" rtl="0" algn="l">
              <a:lnSpc>
                <a:spcPct val="90000"/>
              </a:lnSpc>
              <a:spcBef>
                <a:spcPts val="360"/>
              </a:spcBef>
              <a:spcAft>
                <a:spcPts val="0"/>
              </a:spcAft>
              <a:buClr>
                <a:schemeClr val="dk1"/>
              </a:buClr>
              <a:buSzPts val="1800"/>
              <a:buFont typeface="Arial"/>
              <a:buNone/>
            </a:pPr>
            <a:r>
              <a:rPr b="0" i="0" lang="en-US" sz="1800" u="none" cap="none" strike="noStrike">
                <a:solidFill>
                  <a:schemeClr val="dk1"/>
                </a:solidFill>
                <a:latin typeface="Calibri"/>
                <a:ea typeface="Calibri"/>
                <a:cs typeface="Calibri"/>
                <a:sym typeface="Calibri"/>
              </a:rPr>
              <a:t>August 2</a:t>
            </a:r>
            <a:r>
              <a:rPr lang="en-US" sz="1800">
                <a:solidFill>
                  <a:schemeClr val="dk1"/>
                </a:solidFill>
                <a:latin typeface="Calibri"/>
                <a:ea typeface="Calibri"/>
                <a:cs typeface="Calibri"/>
                <a:sym typeface="Calibri"/>
              </a:rPr>
              <a:t>7</a:t>
            </a:r>
            <a:r>
              <a:rPr b="0" i="0" lang="en-US" sz="1800" u="none" cap="none" strike="noStrike">
                <a:solidFill>
                  <a:schemeClr val="dk1"/>
                </a:solidFill>
                <a:latin typeface="Calibri"/>
                <a:ea typeface="Calibri"/>
                <a:cs typeface="Calibri"/>
                <a:sym typeface="Calibri"/>
              </a:rPr>
              <a:t>, 202</a:t>
            </a:r>
            <a:r>
              <a:rPr lang="en-US" sz="1800">
                <a:solidFill>
                  <a:schemeClr val="dk1"/>
                </a:solidFill>
                <a:latin typeface="Calibri"/>
                <a:ea typeface="Calibri"/>
                <a:cs typeface="Calibri"/>
                <a:sym typeface="Calibri"/>
              </a:rPr>
              <a:t>4</a:t>
            </a:r>
            <a:r>
              <a:rPr b="0" i="0" lang="en-US" sz="1800" u="none" cap="none" strike="noStrike">
                <a:solidFill>
                  <a:schemeClr val="dk1"/>
                </a:solidFill>
                <a:latin typeface="Calibri"/>
                <a:ea typeface="Calibri"/>
                <a:cs typeface="Calibri"/>
                <a:sym typeface="Calibri"/>
              </a:rPr>
              <a:t> </a:t>
            </a:r>
            <a:endParaRPr>
              <a:highlight>
                <a:srgbClr val="FFD937"/>
              </a:highlight>
            </a:endParaRPr>
          </a:p>
        </p:txBody>
      </p:sp>
      <p:sp>
        <p:nvSpPr>
          <p:cNvPr id="96" name="Google Shape;96;p1"/>
          <p:cNvSpPr txBox="1"/>
          <p:nvPr/>
        </p:nvSpPr>
        <p:spPr>
          <a:xfrm>
            <a:off x="6763966" y="5600122"/>
            <a:ext cx="1750993" cy="646331"/>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0" i="0" lang="en-US" sz="1800" u="none" cap="none" strike="noStrike">
                <a:solidFill>
                  <a:srgbClr val="FFD937"/>
                </a:solidFill>
                <a:latin typeface="Century Gothic"/>
                <a:ea typeface="Century Gothic"/>
                <a:cs typeface="Century Gothic"/>
                <a:sym typeface="Century Gothic"/>
              </a:rPr>
              <a:t>CHAMPIONS</a:t>
            </a:r>
            <a:endParaRPr/>
          </a:p>
          <a:p>
            <a:pPr indent="0" lvl="0" marL="0" marR="0" rtl="0" algn="r">
              <a:spcBef>
                <a:spcPts val="0"/>
              </a:spcBef>
              <a:spcAft>
                <a:spcPts val="0"/>
              </a:spcAft>
              <a:buNone/>
            </a:pPr>
            <a:r>
              <a:rPr b="0" i="0" lang="en-US" sz="1800" u="none" cap="none" strike="noStrike">
                <a:solidFill>
                  <a:srgbClr val="FFD937"/>
                </a:solidFill>
                <a:latin typeface="Century Gothic"/>
                <a:ea typeface="Century Gothic"/>
                <a:cs typeface="Century Gothic"/>
                <a:sym typeface="Century Gothic"/>
              </a:rPr>
              <a:t>for Children</a:t>
            </a:r>
            <a:endParaRPr/>
          </a:p>
        </p:txBody>
      </p:sp>
      <p:sp>
        <p:nvSpPr>
          <p:cNvPr id="97" name="Google Shape;97;p1"/>
          <p:cNvSpPr txBox="1"/>
          <p:nvPr/>
        </p:nvSpPr>
        <p:spPr>
          <a:xfrm rot="-277366">
            <a:off x="6847335" y="6195869"/>
            <a:ext cx="1734594" cy="369332"/>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0" i="0" lang="en-US" sz="1800" u="none" cap="none" strike="noStrike">
                <a:solidFill>
                  <a:schemeClr val="lt1"/>
                </a:solidFill>
                <a:latin typeface="Permanent Marker"/>
                <a:ea typeface="Permanent Marker"/>
                <a:cs typeface="Permanent Marker"/>
                <a:sym typeface="Permanent Marker"/>
              </a:rPr>
              <a:t>with kindness!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01" name="Shape 101"/>
        <p:cNvGrpSpPr/>
        <p:nvPr/>
      </p:nvGrpSpPr>
      <p:grpSpPr>
        <a:xfrm>
          <a:off x="0" y="0"/>
          <a:ext cx="0" cy="0"/>
          <a:chOff x="0" y="0"/>
          <a:chExt cx="0" cy="0"/>
        </a:xfrm>
      </p:grpSpPr>
      <p:sp>
        <p:nvSpPr>
          <p:cNvPr id="102" name="Google Shape;102;p4"/>
          <p:cNvSpPr/>
          <p:nvPr/>
        </p:nvSpPr>
        <p:spPr>
          <a:xfrm>
            <a:off x="0" y="0"/>
            <a:ext cx="9144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3" name="Google Shape;103;p4"/>
          <p:cNvSpPr/>
          <p:nvPr/>
        </p:nvSpPr>
        <p:spPr>
          <a:xfrm>
            <a:off x="0" y="-427"/>
            <a:ext cx="9144000" cy="6858000"/>
          </a:xfrm>
          <a:prstGeom prst="rect">
            <a:avLst/>
          </a:prstGeom>
          <a:gradFill>
            <a:gsLst>
              <a:gs pos="0">
                <a:srgbClr val="000000"/>
              </a:gs>
              <a:gs pos="100000">
                <a:srgbClr val="366092"/>
              </a:gs>
            </a:gsLst>
            <a:lin ang="150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4" name="Google Shape;104;p4"/>
          <p:cNvSpPr/>
          <p:nvPr/>
        </p:nvSpPr>
        <p:spPr>
          <a:xfrm flipH="1" rot="10800000">
            <a:off x="341640" y="-1720"/>
            <a:ext cx="8812530" cy="6840685"/>
          </a:xfrm>
          <a:prstGeom prst="rect">
            <a:avLst/>
          </a:prstGeom>
          <a:gradFill>
            <a:gsLst>
              <a:gs pos="0">
                <a:srgbClr val="244061">
                  <a:alpha val="60784"/>
                </a:srgbClr>
              </a:gs>
              <a:gs pos="21000">
                <a:srgbClr val="244061">
                  <a:alpha val="60784"/>
                </a:srgbClr>
              </a:gs>
              <a:gs pos="100000">
                <a:srgbClr val="4F81BD">
                  <a:alpha val="0"/>
                </a:srgbClr>
              </a:gs>
            </a:gsLst>
            <a:lin ang="21593999"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5" name="Google Shape;105;p4"/>
          <p:cNvSpPr/>
          <p:nvPr/>
        </p:nvSpPr>
        <p:spPr>
          <a:xfrm>
            <a:off x="6454540" y="-1291"/>
            <a:ext cx="2706134" cy="6858864"/>
          </a:xfrm>
          <a:prstGeom prst="rect">
            <a:avLst/>
          </a:prstGeom>
          <a:gradFill>
            <a:gsLst>
              <a:gs pos="0">
                <a:srgbClr val="366092">
                  <a:alpha val="0"/>
                </a:srgbClr>
              </a:gs>
              <a:gs pos="99000">
                <a:srgbClr val="000000">
                  <a:alpha val="40784"/>
                </a:srgbClr>
              </a:gs>
              <a:gs pos="100000">
                <a:srgbClr val="000000">
                  <a:alpha val="40784"/>
                </a:srgbClr>
              </a:gs>
            </a:gsLst>
            <a:lin ang="162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6" name="Google Shape;106;p4"/>
          <p:cNvSpPr/>
          <p:nvPr/>
        </p:nvSpPr>
        <p:spPr>
          <a:xfrm rot="-6325827">
            <a:off x="3923854" y="1402819"/>
            <a:ext cx="4967533" cy="3741293"/>
          </a:xfrm>
          <a:prstGeom prst="ellipse">
            <a:avLst/>
          </a:prstGeom>
          <a:gradFill>
            <a:gsLst>
              <a:gs pos="0">
                <a:srgbClr val="4F81BD">
                  <a:alpha val="23921"/>
                </a:srgbClr>
              </a:gs>
              <a:gs pos="79000">
                <a:srgbClr val="93B3D7">
                  <a:alpha val="0"/>
                </a:srgbClr>
              </a:gs>
              <a:gs pos="100000">
                <a:srgbClr val="93B3D7">
                  <a:alpha val="0"/>
                </a:srgbClr>
              </a:gs>
            </a:gsLst>
            <a:lin ang="14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7" name="Google Shape;107;p4"/>
          <p:cNvSpPr/>
          <p:nvPr/>
        </p:nvSpPr>
        <p:spPr>
          <a:xfrm flipH="1" rot="10800000">
            <a:off x="4735" y="4480038"/>
            <a:ext cx="9134528" cy="2377962"/>
          </a:xfrm>
          <a:prstGeom prst="rect">
            <a:avLst/>
          </a:prstGeom>
          <a:gradFill>
            <a:gsLst>
              <a:gs pos="0">
                <a:srgbClr val="366092">
                  <a:alpha val="49803"/>
                </a:srgbClr>
              </a:gs>
              <a:gs pos="99000">
                <a:srgbClr val="000000">
                  <a:alpha val="33725"/>
                </a:srgbClr>
              </a:gs>
              <a:gs pos="100000">
                <a:srgbClr val="000000">
                  <a:alpha val="33725"/>
                </a:srgbClr>
              </a:gs>
            </a:gsLst>
            <a:lin ang="17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8" name="Google Shape;108;p4"/>
          <p:cNvSpPr/>
          <p:nvPr/>
        </p:nvSpPr>
        <p:spPr>
          <a:xfrm flipH="1" rot="-5400000">
            <a:off x="4368117" y="2081692"/>
            <a:ext cx="6857572" cy="2694194"/>
          </a:xfrm>
          <a:prstGeom prst="rect">
            <a:avLst/>
          </a:prstGeom>
          <a:gradFill>
            <a:gsLst>
              <a:gs pos="0">
                <a:srgbClr val="366092">
                  <a:alpha val="49803"/>
                </a:srgbClr>
              </a:gs>
              <a:gs pos="99000">
                <a:srgbClr val="000000">
                  <a:alpha val="0"/>
                </a:srgbClr>
              </a:gs>
              <a:gs pos="100000">
                <a:srgbClr val="000000">
                  <a:alpha val="0"/>
                </a:srgbClr>
              </a:gs>
            </a:gsLst>
            <a:lin ang="156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Recreated Logo White Circle No Background.png" id="109" name="Google Shape;109;p4"/>
          <p:cNvPicPr preferRelativeResize="0"/>
          <p:nvPr/>
        </p:nvPicPr>
        <p:blipFill rotWithShape="1">
          <a:blip r:embed="rId3">
            <a:alphaModFix/>
          </a:blip>
          <a:srcRect b="0" l="0" r="0" t="0"/>
          <a:stretch/>
        </p:blipFill>
        <p:spPr>
          <a:xfrm>
            <a:off x="7769329" y="5304590"/>
            <a:ext cx="1102360" cy="1102360"/>
          </a:xfrm>
          <a:prstGeom prst="rect">
            <a:avLst/>
          </a:prstGeom>
          <a:noFill/>
          <a:ln>
            <a:noFill/>
          </a:ln>
        </p:spPr>
      </p:pic>
      <p:sp>
        <p:nvSpPr>
          <p:cNvPr id="110" name="Google Shape;110;p4"/>
          <p:cNvSpPr txBox="1"/>
          <p:nvPr/>
        </p:nvSpPr>
        <p:spPr>
          <a:xfrm>
            <a:off x="187048" y="6386356"/>
            <a:ext cx="394660"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fld id="{00000000-1234-1234-1234-123412341234}" type="slidenum">
              <a:rPr lang="en-US" sz="1400">
                <a:solidFill>
                  <a:schemeClr val="lt1"/>
                </a:solidFill>
                <a:latin typeface="Calibri"/>
                <a:ea typeface="Calibri"/>
                <a:cs typeface="Calibri"/>
                <a:sym typeface="Calibri"/>
              </a:rPr>
              <a:t>‹#›</a:t>
            </a:fld>
            <a:r>
              <a:rPr lang="en-US" sz="2000">
                <a:solidFill>
                  <a:schemeClr val="lt1"/>
                </a:solidFill>
                <a:latin typeface="Calibri"/>
                <a:ea typeface="Calibri"/>
                <a:cs typeface="Calibri"/>
                <a:sym typeface="Calibri"/>
              </a:rPr>
              <a:t>|</a:t>
            </a:r>
            <a:endParaRPr/>
          </a:p>
        </p:txBody>
      </p:sp>
      <p:sp>
        <p:nvSpPr>
          <p:cNvPr id="111" name="Google Shape;111;p4"/>
          <p:cNvSpPr/>
          <p:nvPr/>
        </p:nvSpPr>
        <p:spPr>
          <a:xfrm>
            <a:off x="-209320" y="-187287"/>
            <a:ext cx="9562640" cy="1773716"/>
          </a:xfrm>
          <a:prstGeom prst="rect">
            <a:avLst/>
          </a:prstGeom>
          <a:solidFill>
            <a:schemeClr val="lt1">
              <a:alpha val="82352"/>
            </a:schemeClr>
          </a:soli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2" name="Google Shape;112;p4"/>
          <p:cNvSpPr txBox="1"/>
          <p:nvPr/>
        </p:nvSpPr>
        <p:spPr>
          <a:xfrm>
            <a:off x="524784" y="248038"/>
            <a:ext cx="8282836" cy="11592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3600"/>
              <a:buFont typeface="Calibri"/>
              <a:buNone/>
            </a:pPr>
            <a:r>
              <a:t/>
            </a:r>
            <a:endParaRPr sz="3600">
              <a:solidFill>
                <a:schemeClr val="lt1"/>
              </a:solidFill>
              <a:latin typeface="Calibri"/>
              <a:ea typeface="Calibri"/>
              <a:cs typeface="Calibri"/>
              <a:sym typeface="Calibri"/>
            </a:endParaRPr>
          </a:p>
          <a:p>
            <a:pPr indent="0" lvl="0" marL="0" rtl="0" algn="l">
              <a:spcBef>
                <a:spcPts val="0"/>
              </a:spcBef>
              <a:spcAft>
                <a:spcPts val="0"/>
              </a:spcAft>
              <a:buClr>
                <a:schemeClr val="lt1"/>
              </a:buClr>
              <a:buSzPts val="3600"/>
              <a:buFont typeface="Calibri"/>
              <a:buNone/>
            </a:pPr>
            <a:r>
              <a:rPr lang="en-US" sz="3600">
                <a:solidFill>
                  <a:schemeClr val="dk2"/>
                </a:solidFill>
                <a:latin typeface="Calibri"/>
                <a:ea typeface="Calibri"/>
                <a:cs typeface="Calibri"/>
                <a:sym typeface="Calibri"/>
              </a:rPr>
              <a:t>WCMS Staff Stipend due to Calendar Adjustment</a:t>
            </a:r>
            <a:endParaRPr sz="4400">
              <a:solidFill>
                <a:schemeClr val="dk2"/>
              </a:solidFill>
              <a:latin typeface="Calibri"/>
              <a:ea typeface="Calibri"/>
              <a:cs typeface="Calibri"/>
              <a:sym typeface="Calibri"/>
            </a:endParaRPr>
          </a:p>
          <a:p>
            <a:pPr indent="0" lvl="0" marL="0" marR="0" rtl="0" algn="l">
              <a:spcBef>
                <a:spcPts val="0"/>
              </a:spcBef>
              <a:spcAft>
                <a:spcPts val="0"/>
              </a:spcAft>
              <a:buClr>
                <a:srgbClr val="134B83"/>
              </a:buClr>
              <a:buSzPts val="3600"/>
              <a:buFont typeface="Calibri"/>
              <a:buNone/>
            </a:pPr>
            <a:r>
              <a:t/>
            </a:r>
            <a:endParaRPr sz="3600">
              <a:solidFill>
                <a:srgbClr val="134B83"/>
              </a:solidFill>
              <a:latin typeface="Calibri"/>
              <a:ea typeface="Calibri"/>
              <a:cs typeface="Calibri"/>
              <a:sym typeface="Calibri"/>
            </a:endParaRPr>
          </a:p>
        </p:txBody>
      </p:sp>
      <p:sp>
        <p:nvSpPr>
          <p:cNvPr id="113" name="Google Shape;113;p4"/>
          <p:cNvSpPr txBox="1"/>
          <p:nvPr/>
        </p:nvSpPr>
        <p:spPr>
          <a:xfrm>
            <a:off x="581694" y="1586415"/>
            <a:ext cx="4617000" cy="51822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None/>
            </a:pPr>
            <a:r>
              <a:rPr lang="en-US" sz="2400">
                <a:solidFill>
                  <a:schemeClr val="lt1"/>
                </a:solidFill>
                <a:latin typeface="Calibri"/>
                <a:ea typeface="Calibri"/>
                <a:cs typeface="Calibri"/>
                <a:sym typeface="Calibri"/>
              </a:rPr>
              <a:t>Administration recommendation:</a:t>
            </a:r>
            <a:endParaRPr sz="2400">
              <a:solidFill>
                <a:schemeClr val="lt1"/>
              </a:solidFill>
              <a:latin typeface="Calibri"/>
              <a:ea typeface="Calibri"/>
              <a:cs typeface="Calibri"/>
              <a:sym typeface="Calibri"/>
            </a:endParaRPr>
          </a:p>
          <a:p>
            <a:pPr indent="-425450" lvl="0" marL="457200" rtl="0" algn="l">
              <a:lnSpc>
                <a:spcPct val="115000"/>
              </a:lnSpc>
              <a:spcBef>
                <a:spcPts val="0"/>
              </a:spcBef>
              <a:spcAft>
                <a:spcPts val="0"/>
              </a:spcAft>
              <a:buClr>
                <a:schemeClr val="lt1"/>
              </a:buClr>
              <a:buSzPts val="3100"/>
              <a:buChar char="•"/>
            </a:pPr>
            <a:r>
              <a:rPr b="1" lang="en-US" sz="1900" u="sng">
                <a:solidFill>
                  <a:schemeClr val="lt1"/>
                </a:solidFill>
                <a:latin typeface="Calibri"/>
                <a:ea typeface="Calibri"/>
                <a:cs typeface="Calibri"/>
                <a:sym typeface="Calibri"/>
              </a:rPr>
              <a:t>Overview: </a:t>
            </a:r>
            <a:r>
              <a:rPr b="1" lang="en-US" sz="1900">
                <a:solidFill>
                  <a:schemeClr val="lt1"/>
                </a:solidFill>
                <a:latin typeface="Calibri"/>
                <a:ea typeface="Calibri"/>
                <a:cs typeface="Calibri"/>
                <a:sym typeface="Calibri"/>
              </a:rPr>
              <a:t>Warren County Middle School staff that reported to work during the week of August 5th-9th will receive a stipend.  </a:t>
            </a:r>
            <a:endParaRPr b="1" sz="1900">
              <a:solidFill>
                <a:schemeClr val="lt1"/>
              </a:solidFill>
              <a:latin typeface="Calibri"/>
              <a:ea typeface="Calibri"/>
              <a:cs typeface="Calibri"/>
              <a:sym typeface="Calibri"/>
            </a:endParaRPr>
          </a:p>
          <a:p>
            <a:pPr indent="-346075" lvl="0" marL="457200" rtl="0" algn="l">
              <a:lnSpc>
                <a:spcPct val="115000"/>
              </a:lnSpc>
              <a:spcBef>
                <a:spcPts val="0"/>
              </a:spcBef>
              <a:spcAft>
                <a:spcPts val="0"/>
              </a:spcAft>
              <a:buClr>
                <a:schemeClr val="lt1"/>
              </a:buClr>
              <a:buSzPts val="1850"/>
              <a:buChar char="•"/>
            </a:pPr>
            <a:r>
              <a:rPr b="1" lang="en-US" sz="1850">
                <a:solidFill>
                  <a:schemeClr val="lt1"/>
                </a:solidFill>
                <a:latin typeface="Calibri"/>
                <a:ea typeface="Calibri"/>
                <a:cs typeface="Calibri"/>
                <a:sym typeface="Calibri"/>
              </a:rPr>
              <a:t>Stipend Amounts are as follow: </a:t>
            </a:r>
            <a:r>
              <a:rPr b="1" lang="en-US" sz="1850" u="sng">
                <a:solidFill>
                  <a:schemeClr val="lt1"/>
                </a:solidFill>
                <a:latin typeface="Calibri"/>
                <a:ea typeface="Calibri"/>
                <a:cs typeface="Calibri"/>
                <a:sym typeface="Calibri"/>
              </a:rPr>
              <a:t>$100.00 per day for classified staff</a:t>
            </a:r>
            <a:r>
              <a:rPr b="1" lang="en-US" sz="1850">
                <a:solidFill>
                  <a:schemeClr val="lt1"/>
                </a:solidFill>
                <a:latin typeface="Calibri"/>
                <a:ea typeface="Calibri"/>
                <a:cs typeface="Calibri"/>
                <a:sym typeface="Calibri"/>
              </a:rPr>
              <a:t> and </a:t>
            </a:r>
            <a:r>
              <a:rPr b="1" lang="en-US" sz="1850" u="sng">
                <a:solidFill>
                  <a:schemeClr val="lt1"/>
                </a:solidFill>
                <a:latin typeface="Calibri"/>
                <a:ea typeface="Calibri"/>
                <a:cs typeface="Calibri"/>
                <a:sym typeface="Calibri"/>
              </a:rPr>
              <a:t>$125.00 per day for certified staff.</a:t>
            </a:r>
            <a:r>
              <a:rPr b="1" lang="en-US" sz="1850">
                <a:solidFill>
                  <a:schemeClr val="lt1"/>
                </a:solidFill>
                <a:latin typeface="Calibri"/>
                <a:ea typeface="Calibri"/>
                <a:cs typeface="Calibri"/>
                <a:sym typeface="Calibri"/>
              </a:rPr>
              <a:t>  The purpose of this stipend per administration, is to compensate employees for the time they worked which was prior to the recent calendar change, and to maintain labor law compliance. It will be issued by the September end of month payroll.</a:t>
            </a:r>
            <a:endParaRPr sz="1850">
              <a:solidFill>
                <a:schemeClr val="lt1"/>
              </a:solidFill>
              <a:latin typeface="Calibri"/>
              <a:ea typeface="Calibri"/>
              <a:cs typeface="Calibri"/>
              <a:sym typeface="Calibri"/>
            </a:endParaRPr>
          </a:p>
          <a:p>
            <a:pPr indent="0" lvl="0" marL="457200" marR="0" rtl="0" algn="l">
              <a:lnSpc>
                <a:spcPct val="150000"/>
              </a:lnSpc>
              <a:spcBef>
                <a:spcPts val="0"/>
              </a:spcBef>
              <a:spcAft>
                <a:spcPts val="0"/>
              </a:spcAft>
              <a:buNone/>
            </a:pPr>
            <a:r>
              <a:t/>
            </a:r>
            <a:endParaRPr/>
          </a:p>
        </p:txBody>
      </p:sp>
      <p:pic>
        <p:nvPicPr>
          <p:cNvPr descr="A group of children in a classroom&#10;&#10;Description automatically generated" id="114" name="Google Shape;114;p4"/>
          <p:cNvPicPr preferRelativeResize="0"/>
          <p:nvPr/>
        </p:nvPicPr>
        <p:blipFill rotWithShape="1">
          <a:blip r:embed="rId4">
            <a:alphaModFix/>
          </a:blip>
          <a:srcRect b="0" l="0" r="0" t="0"/>
          <a:stretch/>
        </p:blipFill>
        <p:spPr>
          <a:xfrm>
            <a:off x="5107141" y="2158343"/>
            <a:ext cx="3655924" cy="2741943"/>
          </a:xfrm>
          <a:prstGeom prst="rect">
            <a:avLst/>
          </a:prstGeom>
          <a:noFill/>
          <a:ln>
            <a:noFill/>
          </a:ln>
        </p:spPr>
      </p:pic>
      <p:sp>
        <p:nvSpPr>
          <p:cNvPr id="115" name="Google Shape;115;p4"/>
          <p:cNvSpPr txBox="1"/>
          <p:nvPr/>
        </p:nvSpPr>
        <p:spPr>
          <a:xfrm>
            <a:off x="6184683" y="5651376"/>
            <a:ext cx="1581900" cy="646500"/>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800">
                <a:solidFill>
                  <a:srgbClr val="FFD937"/>
                </a:solidFill>
                <a:latin typeface="Century Gothic"/>
                <a:ea typeface="Century Gothic"/>
                <a:cs typeface="Century Gothic"/>
                <a:sym typeface="Century Gothic"/>
              </a:rPr>
              <a:t>CHAMPIONS</a:t>
            </a:r>
            <a:endParaRPr/>
          </a:p>
          <a:p>
            <a:pPr indent="0" lvl="0" marL="0" marR="0" rtl="0" algn="r">
              <a:spcBef>
                <a:spcPts val="0"/>
              </a:spcBef>
              <a:spcAft>
                <a:spcPts val="0"/>
              </a:spcAft>
              <a:buNone/>
            </a:pPr>
            <a:r>
              <a:rPr lang="en-US" sz="1800">
                <a:solidFill>
                  <a:srgbClr val="FFD937"/>
                </a:solidFill>
                <a:latin typeface="Century Gothic"/>
                <a:ea typeface="Century Gothic"/>
                <a:cs typeface="Century Gothic"/>
                <a:sym typeface="Century Gothic"/>
              </a:rPr>
              <a:t>for Children</a:t>
            </a:r>
            <a:endParaRPr/>
          </a:p>
        </p:txBody>
      </p:sp>
      <p:sp>
        <p:nvSpPr>
          <p:cNvPr id="116" name="Google Shape;116;p4"/>
          <p:cNvSpPr txBox="1"/>
          <p:nvPr/>
        </p:nvSpPr>
        <p:spPr>
          <a:xfrm rot="-277375">
            <a:off x="6119387" y="6234284"/>
            <a:ext cx="1734543" cy="646487"/>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800">
                <a:solidFill>
                  <a:schemeClr val="lt1"/>
                </a:solidFill>
                <a:latin typeface="Permanent Marker"/>
                <a:ea typeface="Permanent Marker"/>
                <a:cs typeface="Permanent Marker"/>
                <a:sym typeface="Permanent Marker"/>
              </a:rPr>
              <a:t>with kindness!</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20" name="Shape 120"/>
        <p:cNvGrpSpPr/>
        <p:nvPr/>
      </p:nvGrpSpPr>
      <p:grpSpPr>
        <a:xfrm>
          <a:off x="0" y="0"/>
          <a:ext cx="0" cy="0"/>
          <a:chOff x="0" y="0"/>
          <a:chExt cx="0" cy="0"/>
        </a:xfrm>
      </p:grpSpPr>
      <p:sp>
        <p:nvSpPr>
          <p:cNvPr id="121" name="Google Shape;121;p7"/>
          <p:cNvSpPr/>
          <p:nvPr/>
        </p:nvSpPr>
        <p:spPr>
          <a:xfrm>
            <a:off x="0" y="0"/>
            <a:ext cx="9144000" cy="69504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22" name="Google Shape;122;p7"/>
          <p:cNvSpPr/>
          <p:nvPr/>
        </p:nvSpPr>
        <p:spPr>
          <a:xfrm flipH="1" rot="10800000">
            <a:off x="1" y="0"/>
            <a:ext cx="9143999" cy="1575955"/>
          </a:xfrm>
          <a:prstGeom prst="rect">
            <a:avLst/>
          </a:prstGeom>
          <a:gradFill>
            <a:gsLst>
              <a:gs pos="0">
                <a:srgbClr val="000000">
                  <a:alpha val="95686"/>
                </a:srgbClr>
              </a:gs>
              <a:gs pos="100000">
                <a:srgbClr val="366092"/>
              </a:gs>
            </a:gsLst>
            <a:lin ang="60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23" name="Google Shape;123;p7"/>
          <p:cNvSpPr/>
          <p:nvPr/>
        </p:nvSpPr>
        <p:spPr>
          <a:xfrm>
            <a:off x="0" y="0"/>
            <a:ext cx="6096642" cy="1575461"/>
          </a:xfrm>
          <a:prstGeom prst="rect">
            <a:avLst/>
          </a:prstGeom>
          <a:gradFill>
            <a:gsLst>
              <a:gs pos="0">
                <a:srgbClr val="4F81BD">
                  <a:alpha val="40784"/>
                </a:srgbClr>
              </a:gs>
              <a:gs pos="74000">
                <a:srgbClr val="93B3D7">
                  <a:alpha val="0"/>
                </a:srgbClr>
              </a:gs>
              <a:gs pos="100000">
                <a:srgbClr val="93B3D7">
                  <a:alpha val="0"/>
                </a:srgbClr>
              </a:gs>
            </a:gsLst>
            <a:lin ang="8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24" name="Google Shape;124;p7"/>
          <p:cNvSpPr/>
          <p:nvPr/>
        </p:nvSpPr>
        <p:spPr>
          <a:xfrm flipH="1">
            <a:off x="-2" y="-1"/>
            <a:ext cx="9144001" cy="1574311"/>
          </a:xfrm>
          <a:prstGeom prst="rect">
            <a:avLst/>
          </a:prstGeom>
          <a:gradFill>
            <a:gsLst>
              <a:gs pos="0">
                <a:srgbClr val="000000">
                  <a:alpha val="62745"/>
                </a:srgbClr>
              </a:gs>
              <a:gs pos="78000">
                <a:srgbClr val="4F81BD">
                  <a:alpha val="14901"/>
                </a:srgbClr>
              </a:gs>
              <a:gs pos="100000">
                <a:srgbClr val="4F81BD">
                  <a:alpha val="14901"/>
                </a:srgbClr>
              </a:gs>
            </a:gsLst>
            <a:lin ang="156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25" name="Google Shape;125;p7"/>
          <p:cNvSpPr txBox="1"/>
          <p:nvPr>
            <p:ph type="ctrTitle"/>
          </p:nvPr>
        </p:nvSpPr>
        <p:spPr>
          <a:xfrm>
            <a:off x="524784" y="248038"/>
            <a:ext cx="8282836" cy="11592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FFFFFF"/>
              </a:buClr>
              <a:buSzPts val="3600"/>
              <a:buFont typeface="Calibri"/>
              <a:buNone/>
            </a:pPr>
            <a:r>
              <a:rPr lang="en-US" sz="3600">
                <a:solidFill>
                  <a:srgbClr val="FFFFFF"/>
                </a:solidFill>
              </a:rPr>
              <a:t>Vacancy Updates by School</a:t>
            </a:r>
            <a:endParaRPr/>
          </a:p>
        </p:txBody>
      </p:sp>
      <p:pic>
        <p:nvPicPr>
          <p:cNvPr descr="Recreated Logo White Circle No Background.png" id="126" name="Google Shape;126;p7"/>
          <p:cNvPicPr preferRelativeResize="0"/>
          <p:nvPr/>
        </p:nvPicPr>
        <p:blipFill rotWithShape="1">
          <a:blip r:embed="rId3">
            <a:alphaModFix/>
          </a:blip>
          <a:srcRect b="0" l="0" r="0" t="0"/>
          <a:stretch/>
        </p:blipFill>
        <p:spPr>
          <a:xfrm>
            <a:off x="7752204" y="5615840"/>
            <a:ext cx="1102359" cy="1102359"/>
          </a:xfrm>
          <a:prstGeom prst="rect">
            <a:avLst/>
          </a:prstGeom>
          <a:noFill/>
          <a:ln>
            <a:noFill/>
          </a:ln>
        </p:spPr>
      </p:pic>
      <p:sp>
        <p:nvSpPr>
          <p:cNvPr id="127" name="Google Shape;127;p7"/>
          <p:cNvSpPr/>
          <p:nvPr/>
        </p:nvSpPr>
        <p:spPr>
          <a:xfrm>
            <a:off x="533631" y="6304131"/>
            <a:ext cx="96153" cy="646331"/>
          </a:xfrm>
          <a:prstGeom prst="rect">
            <a:avLst/>
          </a:prstGeom>
          <a:solidFill>
            <a:srgbClr val="134B83"/>
          </a:solidFill>
          <a:ln cap="flat" cmpd="sng" w="9525">
            <a:solidFill>
              <a:srgbClr val="4A7DBA"/>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28" name="Google Shape;128;p7"/>
          <p:cNvSpPr/>
          <p:nvPr/>
        </p:nvSpPr>
        <p:spPr>
          <a:xfrm>
            <a:off x="672825" y="6304130"/>
            <a:ext cx="96153" cy="646331"/>
          </a:xfrm>
          <a:prstGeom prst="rect">
            <a:avLst/>
          </a:prstGeom>
          <a:solidFill>
            <a:srgbClr val="134B83"/>
          </a:solidFill>
          <a:ln cap="flat" cmpd="sng" w="9525">
            <a:solidFill>
              <a:srgbClr val="4A7DBA"/>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29" name="Google Shape;129;p7"/>
          <p:cNvSpPr/>
          <p:nvPr/>
        </p:nvSpPr>
        <p:spPr>
          <a:xfrm>
            <a:off x="823068" y="6304129"/>
            <a:ext cx="96153" cy="646331"/>
          </a:xfrm>
          <a:prstGeom prst="rect">
            <a:avLst/>
          </a:prstGeom>
          <a:solidFill>
            <a:srgbClr val="134B83"/>
          </a:solidFill>
          <a:ln cap="flat" cmpd="sng" w="9525">
            <a:solidFill>
              <a:srgbClr val="4A7DBA"/>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30" name="Google Shape;130;p7"/>
          <p:cNvSpPr txBox="1"/>
          <p:nvPr/>
        </p:nvSpPr>
        <p:spPr>
          <a:xfrm>
            <a:off x="187048" y="6386356"/>
            <a:ext cx="394660"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r>
              <a:rPr lang="en-US" sz="2000">
                <a:solidFill>
                  <a:schemeClr val="dk1"/>
                </a:solidFill>
                <a:latin typeface="Calibri"/>
                <a:ea typeface="Calibri"/>
                <a:cs typeface="Calibri"/>
                <a:sym typeface="Calibri"/>
              </a:rPr>
              <a:t>|</a:t>
            </a:r>
            <a:endParaRPr/>
          </a:p>
        </p:txBody>
      </p:sp>
      <p:grpSp>
        <p:nvGrpSpPr>
          <p:cNvPr id="131" name="Google Shape;131;p7"/>
          <p:cNvGrpSpPr/>
          <p:nvPr/>
        </p:nvGrpSpPr>
        <p:grpSpPr>
          <a:xfrm>
            <a:off x="384375" y="1797850"/>
            <a:ext cx="5341897" cy="5154588"/>
            <a:chOff x="567783" y="1557961"/>
            <a:chExt cx="5341897" cy="5154588"/>
          </a:xfrm>
        </p:grpSpPr>
        <p:sp>
          <p:nvSpPr>
            <p:cNvPr id="132" name="Google Shape;132;p7"/>
            <p:cNvSpPr/>
            <p:nvPr/>
          </p:nvSpPr>
          <p:spPr>
            <a:xfrm>
              <a:off x="567783" y="1557961"/>
              <a:ext cx="2308622" cy="2055679"/>
            </a:xfrm>
            <a:custGeom>
              <a:rect b="b" l="l" r="r" t="t"/>
              <a:pathLst>
                <a:path extrusionOk="0" h="2643960" w="1533968">
                  <a:moveTo>
                    <a:pt x="0" y="153397"/>
                  </a:moveTo>
                  <a:cubicBezTo>
                    <a:pt x="0" y="68678"/>
                    <a:pt x="68678" y="0"/>
                    <a:pt x="153397" y="0"/>
                  </a:cubicBezTo>
                  <a:lnTo>
                    <a:pt x="1380571" y="0"/>
                  </a:lnTo>
                  <a:cubicBezTo>
                    <a:pt x="1465290" y="0"/>
                    <a:pt x="1533968" y="68678"/>
                    <a:pt x="1533968" y="153397"/>
                  </a:cubicBezTo>
                  <a:lnTo>
                    <a:pt x="1533968" y="2490563"/>
                  </a:lnTo>
                  <a:cubicBezTo>
                    <a:pt x="1533968" y="2575282"/>
                    <a:pt x="1465290" y="2643960"/>
                    <a:pt x="1380571" y="2643960"/>
                  </a:cubicBezTo>
                  <a:lnTo>
                    <a:pt x="153397" y="2643960"/>
                  </a:lnTo>
                  <a:cubicBezTo>
                    <a:pt x="68678" y="2643960"/>
                    <a:pt x="0" y="2575282"/>
                    <a:pt x="0" y="2490563"/>
                  </a:cubicBezTo>
                  <a:lnTo>
                    <a:pt x="0" y="153397"/>
                  </a:lnTo>
                  <a:close/>
                </a:path>
              </a:pathLst>
            </a:custGeom>
            <a:gradFill>
              <a:gsLst>
                <a:gs pos="0">
                  <a:srgbClr val="134B83"/>
                </a:gs>
                <a:gs pos="100000">
                  <a:srgbClr val="17365D"/>
                </a:gs>
              </a:gsLst>
              <a:lin ang="16200000" scaled="0"/>
            </a:gradFill>
            <a:ln cap="flat" cmpd="sng" w="25400">
              <a:solidFill>
                <a:schemeClr val="lt1"/>
              </a:solidFill>
              <a:prstDash val="solid"/>
              <a:round/>
              <a:headEnd len="sm" w="sm" type="none"/>
              <a:tailEnd len="sm" w="sm" type="none"/>
            </a:ln>
          </p:spPr>
          <p:txBody>
            <a:bodyPr anchorCtr="1" anchor="t" bIns="105875" lIns="105875" spcFirstLastPara="1" rIns="105875" wrap="square" tIns="105875">
              <a:noAutofit/>
            </a:bodyPr>
            <a:lstStyle/>
            <a:p>
              <a:pPr indent="0" lvl="0" marL="0" marR="0" rtl="0" algn="ctr">
                <a:lnSpc>
                  <a:spcPct val="90000"/>
                </a:lnSpc>
                <a:spcBef>
                  <a:spcPts val="0"/>
                </a:spcBef>
                <a:spcAft>
                  <a:spcPts val="0"/>
                </a:spcAft>
                <a:buClr>
                  <a:schemeClr val="lt1"/>
                </a:buClr>
                <a:buSzPts val="1800"/>
                <a:buFont typeface="Calibri"/>
                <a:buNone/>
              </a:pPr>
              <a:r>
                <a:rPr b="1" lang="en-US" sz="1800">
                  <a:solidFill>
                    <a:schemeClr val="lt1"/>
                  </a:solidFill>
                  <a:latin typeface="Calibri"/>
                  <a:ea typeface="Calibri"/>
                  <a:cs typeface="Calibri"/>
                  <a:sym typeface="Calibri"/>
                </a:rPr>
                <a:t>Mariam Boyd</a:t>
              </a:r>
              <a:endParaRPr/>
            </a:p>
            <a:p>
              <a:pPr indent="-317500" lvl="0" marL="457200" marR="0" rtl="0" algn="l">
                <a:lnSpc>
                  <a:spcPct val="90000"/>
                </a:lnSpc>
                <a:spcBef>
                  <a:spcPts val="560"/>
                </a:spcBef>
                <a:spcAft>
                  <a:spcPts val="0"/>
                </a:spcAft>
                <a:buClr>
                  <a:schemeClr val="lt1"/>
                </a:buClr>
                <a:buSzPts val="1400"/>
                <a:buChar char="●"/>
              </a:pPr>
              <a:r>
                <a:rPr lang="en-US" sz="1600">
                  <a:solidFill>
                    <a:schemeClr val="lt1"/>
                  </a:solidFill>
                  <a:latin typeface="Calibri"/>
                  <a:ea typeface="Calibri"/>
                  <a:cs typeface="Calibri"/>
                  <a:sym typeface="Calibri"/>
                </a:rPr>
                <a:t>2 Elementary Teachers (K and 5th)</a:t>
              </a:r>
              <a:endParaRPr sz="1600">
                <a:solidFill>
                  <a:schemeClr val="lt1"/>
                </a:solidFill>
                <a:latin typeface="Calibri"/>
                <a:ea typeface="Calibri"/>
                <a:cs typeface="Calibri"/>
                <a:sym typeface="Calibri"/>
              </a:endParaRPr>
            </a:p>
            <a:p>
              <a:pPr indent="-330200" lvl="0" marL="457200" marR="0" rtl="0" algn="l">
                <a:lnSpc>
                  <a:spcPct val="90000"/>
                </a:lnSpc>
                <a:spcBef>
                  <a:spcPts val="0"/>
                </a:spcBef>
                <a:spcAft>
                  <a:spcPts val="0"/>
                </a:spcAft>
                <a:buClr>
                  <a:schemeClr val="lt1"/>
                </a:buClr>
                <a:buSzPts val="1600"/>
                <a:buFont typeface="Calibri"/>
                <a:buChar char="●"/>
              </a:pPr>
              <a:r>
                <a:rPr lang="en-US" sz="1600">
                  <a:solidFill>
                    <a:schemeClr val="lt1"/>
                  </a:solidFill>
                  <a:latin typeface="Calibri"/>
                  <a:ea typeface="Calibri"/>
                  <a:cs typeface="Calibri"/>
                  <a:sym typeface="Calibri"/>
                </a:rPr>
                <a:t>1 EC Teacher (CC)</a:t>
              </a:r>
              <a:endParaRPr sz="1600">
                <a:solidFill>
                  <a:schemeClr val="lt1"/>
                </a:solidFill>
                <a:latin typeface="Calibri"/>
                <a:ea typeface="Calibri"/>
                <a:cs typeface="Calibri"/>
                <a:sym typeface="Calibri"/>
              </a:endParaRPr>
            </a:p>
            <a:p>
              <a:pPr indent="-330200" lvl="0" marL="457200" marR="0" rtl="0" algn="l">
                <a:lnSpc>
                  <a:spcPct val="90000"/>
                </a:lnSpc>
                <a:spcBef>
                  <a:spcPts val="0"/>
                </a:spcBef>
                <a:spcAft>
                  <a:spcPts val="0"/>
                </a:spcAft>
                <a:buClr>
                  <a:schemeClr val="lt1"/>
                </a:buClr>
                <a:buSzPts val="1600"/>
                <a:buFont typeface="Calibri"/>
                <a:buChar char="●"/>
              </a:pPr>
              <a:r>
                <a:rPr lang="en-US" sz="1600">
                  <a:solidFill>
                    <a:schemeClr val="lt1"/>
                  </a:solidFill>
                  <a:latin typeface="Calibri"/>
                  <a:ea typeface="Calibri"/>
                  <a:cs typeface="Calibri"/>
                  <a:sym typeface="Calibri"/>
                </a:rPr>
                <a:t>1 Art Teacher</a:t>
              </a:r>
              <a:endParaRPr sz="1600">
                <a:solidFill>
                  <a:schemeClr val="lt1"/>
                </a:solidFill>
                <a:latin typeface="Calibri"/>
                <a:ea typeface="Calibri"/>
                <a:cs typeface="Calibri"/>
                <a:sym typeface="Calibri"/>
              </a:endParaRPr>
            </a:p>
            <a:p>
              <a:pPr indent="-330200" lvl="0" marL="457200" marR="0" rtl="0" algn="l">
                <a:lnSpc>
                  <a:spcPct val="90000"/>
                </a:lnSpc>
                <a:spcBef>
                  <a:spcPts val="0"/>
                </a:spcBef>
                <a:spcAft>
                  <a:spcPts val="0"/>
                </a:spcAft>
                <a:buClr>
                  <a:schemeClr val="lt1"/>
                </a:buClr>
                <a:buSzPts val="1600"/>
                <a:buFont typeface="Calibri"/>
                <a:buChar char="●"/>
              </a:pPr>
              <a:r>
                <a:rPr lang="en-US" sz="1600">
                  <a:solidFill>
                    <a:schemeClr val="lt1"/>
                  </a:solidFill>
                  <a:latin typeface="Calibri"/>
                  <a:ea typeface="Calibri"/>
                  <a:cs typeface="Calibri"/>
                  <a:sym typeface="Calibri"/>
                </a:rPr>
                <a:t>1 Music Teacher  (shared)</a:t>
              </a:r>
              <a:endParaRPr sz="1600">
                <a:solidFill>
                  <a:schemeClr val="lt1"/>
                </a:solidFill>
                <a:latin typeface="Calibri"/>
                <a:ea typeface="Calibri"/>
                <a:cs typeface="Calibri"/>
                <a:sym typeface="Calibri"/>
              </a:endParaRPr>
            </a:p>
          </p:txBody>
        </p:sp>
        <p:sp>
          <p:nvSpPr>
            <p:cNvPr id="133" name="Google Shape;133;p7"/>
            <p:cNvSpPr/>
            <p:nvPr/>
          </p:nvSpPr>
          <p:spPr>
            <a:xfrm>
              <a:off x="567783" y="3839862"/>
              <a:ext cx="2308622" cy="1784908"/>
            </a:xfrm>
            <a:custGeom>
              <a:rect b="b" l="l" r="r" t="t"/>
              <a:pathLst>
                <a:path extrusionOk="0" h="2674019" w="1533968">
                  <a:moveTo>
                    <a:pt x="0" y="153397"/>
                  </a:moveTo>
                  <a:cubicBezTo>
                    <a:pt x="0" y="68678"/>
                    <a:pt x="68678" y="0"/>
                    <a:pt x="153397" y="0"/>
                  </a:cubicBezTo>
                  <a:lnTo>
                    <a:pt x="1380571" y="0"/>
                  </a:lnTo>
                  <a:cubicBezTo>
                    <a:pt x="1465290" y="0"/>
                    <a:pt x="1533968" y="68678"/>
                    <a:pt x="1533968" y="153397"/>
                  </a:cubicBezTo>
                  <a:lnTo>
                    <a:pt x="1533968" y="2520622"/>
                  </a:lnTo>
                  <a:cubicBezTo>
                    <a:pt x="1533968" y="2605341"/>
                    <a:pt x="1465290" y="2674019"/>
                    <a:pt x="1380571" y="2674019"/>
                  </a:cubicBezTo>
                  <a:lnTo>
                    <a:pt x="153397" y="2674019"/>
                  </a:lnTo>
                  <a:cubicBezTo>
                    <a:pt x="68678" y="2674019"/>
                    <a:pt x="0" y="2605341"/>
                    <a:pt x="0" y="2520622"/>
                  </a:cubicBezTo>
                  <a:lnTo>
                    <a:pt x="0" y="153397"/>
                  </a:lnTo>
                  <a:close/>
                </a:path>
              </a:pathLst>
            </a:custGeom>
            <a:gradFill>
              <a:gsLst>
                <a:gs pos="0">
                  <a:srgbClr val="134B83"/>
                </a:gs>
                <a:gs pos="100000">
                  <a:srgbClr val="17365D"/>
                </a:gs>
              </a:gsLst>
              <a:lin ang="16200000" scaled="0"/>
            </a:gradFill>
            <a:ln cap="flat" cmpd="sng" w="25400">
              <a:solidFill>
                <a:schemeClr val="lt1"/>
              </a:solidFill>
              <a:prstDash val="solid"/>
              <a:round/>
              <a:headEnd len="sm" w="sm" type="none"/>
              <a:tailEnd len="sm" w="sm" type="none"/>
            </a:ln>
          </p:spPr>
          <p:txBody>
            <a:bodyPr anchorCtr="1" anchor="t" bIns="102075" lIns="102075" spcFirstLastPara="1" rIns="102075" wrap="square" tIns="102075">
              <a:noAutofit/>
            </a:bodyPr>
            <a:lstStyle/>
            <a:p>
              <a:pPr indent="0" lvl="0" marL="0" marR="0" rtl="0" algn="ctr">
                <a:lnSpc>
                  <a:spcPct val="90000"/>
                </a:lnSpc>
                <a:spcBef>
                  <a:spcPts val="0"/>
                </a:spcBef>
                <a:spcAft>
                  <a:spcPts val="0"/>
                </a:spcAft>
                <a:buClr>
                  <a:schemeClr val="lt1"/>
                </a:buClr>
                <a:buSzPts val="1800"/>
                <a:buFont typeface="Calibri"/>
                <a:buNone/>
              </a:pPr>
              <a:r>
                <a:rPr b="1" lang="en-US" sz="1800">
                  <a:solidFill>
                    <a:schemeClr val="lt1"/>
                  </a:solidFill>
                  <a:latin typeface="Calibri"/>
                  <a:ea typeface="Calibri"/>
                  <a:cs typeface="Calibri"/>
                  <a:sym typeface="Calibri"/>
                </a:rPr>
                <a:t>WCMS</a:t>
              </a:r>
              <a:endParaRPr/>
            </a:p>
            <a:p>
              <a:pPr indent="-317500" lvl="0" marL="457200" rtl="0" algn="l">
                <a:lnSpc>
                  <a:spcPct val="90000"/>
                </a:lnSpc>
                <a:spcBef>
                  <a:spcPts val="560"/>
                </a:spcBef>
                <a:spcAft>
                  <a:spcPts val="0"/>
                </a:spcAft>
                <a:buClr>
                  <a:schemeClr val="lt1"/>
                </a:buClr>
                <a:buSzPts val="1400"/>
                <a:buChar char="●"/>
              </a:pPr>
              <a:r>
                <a:rPr lang="en-US" sz="1600">
                  <a:solidFill>
                    <a:schemeClr val="lt1"/>
                  </a:solidFill>
                  <a:latin typeface="Calibri"/>
                  <a:ea typeface="Calibri"/>
                  <a:cs typeface="Calibri"/>
                  <a:sym typeface="Calibri"/>
                </a:rPr>
                <a:t>1 Math Teacher</a:t>
              </a:r>
              <a:endParaRPr sz="1600">
                <a:solidFill>
                  <a:schemeClr val="lt1"/>
                </a:solidFill>
                <a:latin typeface="Calibri"/>
                <a:ea typeface="Calibri"/>
                <a:cs typeface="Calibri"/>
                <a:sym typeface="Calibri"/>
              </a:endParaRPr>
            </a:p>
            <a:p>
              <a:pPr indent="-330200" lvl="0" marL="457200" rtl="0" algn="l">
                <a:lnSpc>
                  <a:spcPct val="90000"/>
                </a:lnSpc>
                <a:spcBef>
                  <a:spcPts val="0"/>
                </a:spcBef>
                <a:spcAft>
                  <a:spcPts val="0"/>
                </a:spcAft>
                <a:buClr>
                  <a:schemeClr val="lt1"/>
                </a:buClr>
                <a:buSzPts val="1600"/>
                <a:buFont typeface="Calibri"/>
                <a:buChar char="●"/>
              </a:pPr>
              <a:r>
                <a:rPr lang="en-US" sz="1600">
                  <a:solidFill>
                    <a:schemeClr val="lt1"/>
                  </a:solidFill>
                  <a:latin typeface="Calibri"/>
                  <a:ea typeface="Calibri"/>
                  <a:cs typeface="Calibri"/>
                  <a:sym typeface="Calibri"/>
                </a:rPr>
                <a:t>1 AIG Teacher</a:t>
              </a:r>
              <a:endParaRPr sz="1600">
                <a:solidFill>
                  <a:schemeClr val="lt1"/>
                </a:solidFill>
                <a:latin typeface="Calibri"/>
                <a:ea typeface="Calibri"/>
                <a:cs typeface="Calibri"/>
                <a:sym typeface="Calibri"/>
              </a:endParaRPr>
            </a:p>
            <a:p>
              <a:pPr indent="-330200" lvl="0" marL="457200" rtl="0" algn="l">
                <a:lnSpc>
                  <a:spcPct val="90000"/>
                </a:lnSpc>
                <a:spcBef>
                  <a:spcPts val="0"/>
                </a:spcBef>
                <a:spcAft>
                  <a:spcPts val="0"/>
                </a:spcAft>
                <a:buClr>
                  <a:schemeClr val="lt1"/>
                </a:buClr>
                <a:buSzPts val="1600"/>
                <a:buFont typeface="Calibri"/>
                <a:buChar char="●"/>
              </a:pPr>
              <a:r>
                <a:rPr lang="en-US" sz="1600">
                  <a:solidFill>
                    <a:schemeClr val="lt1"/>
                  </a:solidFill>
                  <a:latin typeface="Calibri"/>
                  <a:ea typeface="Calibri"/>
                  <a:cs typeface="Calibri"/>
                  <a:sym typeface="Calibri"/>
                </a:rPr>
                <a:t>1 EC Teacher Assistant</a:t>
              </a:r>
              <a:endParaRPr sz="1600">
                <a:solidFill>
                  <a:schemeClr val="lt1"/>
                </a:solidFill>
                <a:latin typeface="Calibri"/>
                <a:ea typeface="Calibri"/>
                <a:cs typeface="Calibri"/>
                <a:sym typeface="Calibri"/>
              </a:endParaRPr>
            </a:p>
            <a:p>
              <a:pPr indent="0" lvl="0" marL="0" marR="0" rtl="0" algn="l">
                <a:lnSpc>
                  <a:spcPct val="90000"/>
                </a:lnSpc>
                <a:spcBef>
                  <a:spcPts val="525"/>
                </a:spcBef>
                <a:spcAft>
                  <a:spcPts val="0"/>
                </a:spcAft>
                <a:buClr>
                  <a:schemeClr val="lt1"/>
                </a:buClr>
                <a:buSzPts val="1600"/>
                <a:buFont typeface="Calibri"/>
                <a:buNone/>
              </a:pPr>
              <a:r>
                <a:t/>
              </a:r>
              <a:endParaRPr sz="1500">
                <a:solidFill>
                  <a:schemeClr val="lt1"/>
                </a:solidFill>
                <a:latin typeface="Calibri"/>
                <a:ea typeface="Calibri"/>
                <a:cs typeface="Calibri"/>
                <a:sym typeface="Calibri"/>
              </a:endParaRPr>
            </a:p>
          </p:txBody>
        </p:sp>
        <p:sp>
          <p:nvSpPr>
            <p:cNvPr id="134" name="Google Shape;134;p7"/>
            <p:cNvSpPr/>
            <p:nvPr/>
          </p:nvSpPr>
          <p:spPr>
            <a:xfrm>
              <a:off x="3601058" y="1557961"/>
              <a:ext cx="2308622" cy="1800568"/>
            </a:xfrm>
            <a:custGeom>
              <a:rect b="b" l="l" r="r" t="t"/>
              <a:pathLst>
                <a:path extrusionOk="0" h="2677425" w="1533968">
                  <a:moveTo>
                    <a:pt x="0" y="153397"/>
                  </a:moveTo>
                  <a:cubicBezTo>
                    <a:pt x="0" y="68678"/>
                    <a:pt x="68678" y="0"/>
                    <a:pt x="153397" y="0"/>
                  </a:cubicBezTo>
                  <a:lnTo>
                    <a:pt x="1380571" y="0"/>
                  </a:lnTo>
                  <a:cubicBezTo>
                    <a:pt x="1465290" y="0"/>
                    <a:pt x="1533968" y="68678"/>
                    <a:pt x="1533968" y="153397"/>
                  </a:cubicBezTo>
                  <a:lnTo>
                    <a:pt x="1533968" y="2524028"/>
                  </a:lnTo>
                  <a:cubicBezTo>
                    <a:pt x="1533968" y="2608747"/>
                    <a:pt x="1465290" y="2677425"/>
                    <a:pt x="1380571" y="2677425"/>
                  </a:cubicBezTo>
                  <a:lnTo>
                    <a:pt x="153397" y="2677425"/>
                  </a:lnTo>
                  <a:cubicBezTo>
                    <a:pt x="68678" y="2677425"/>
                    <a:pt x="0" y="2608747"/>
                    <a:pt x="0" y="2524028"/>
                  </a:cubicBezTo>
                  <a:lnTo>
                    <a:pt x="0" y="153397"/>
                  </a:lnTo>
                  <a:close/>
                </a:path>
              </a:pathLst>
            </a:custGeom>
            <a:gradFill>
              <a:gsLst>
                <a:gs pos="0">
                  <a:srgbClr val="134B83"/>
                </a:gs>
                <a:gs pos="100000">
                  <a:srgbClr val="17365D"/>
                </a:gs>
              </a:gsLst>
              <a:lin ang="16200000" scaled="0"/>
            </a:gradFill>
            <a:ln cap="flat" cmpd="sng" w="25400">
              <a:solidFill>
                <a:schemeClr val="lt1"/>
              </a:solidFill>
              <a:prstDash val="solid"/>
              <a:round/>
              <a:headEnd len="sm" w="sm" type="none"/>
              <a:tailEnd len="sm" w="sm" type="none"/>
            </a:ln>
          </p:spPr>
          <p:txBody>
            <a:bodyPr anchorCtr="1" anchor="t" bIns="98250" lIns="98250" spcFirstLastPara="1" rIns="98250" wrap="square" tIns="98250">
              <a:noAutofit/>
            </a:bodyPr>
            <a:lstStyle/>
            <a:p>
              <a:pPr indent="0" lvl="0" marL="0" marR="0" rtl="0" algn="ctr">
                <a:lnSpc>
                  <a:spcPct val="90000"/>
                </a:lnSpc>
                <a:spcBef>
                  <a:spcPts val="0"/>
                </a:spcBef>
                <a:spcAft>
                  <a:spcPts val="0"/>
                </a:spcAft>
                <a:buClr>
                  <a:schemeClr val="lt1"/>
                </a:buClr>
                <a:buSzPts val="1800"/>
                <a:buFont typeface="Calibri"/>
                <a:buNone/>
              </a:pPr>
              <a:r>
                <a:rPr b="1" lang="en-US" sz="1800">
                  <a:solidFill>
                    <a:schemeClr val="lt1"/>
                  </a:solidFill>
                  <a:latin typeface="Calibri"/>
                  <a:ea typeface="Calibri"/>
                  <a:cs typeface="Calibri"/>
                  <a:sym typeface="Calibri"/>
                </a:rPr>
                <a:t>Vaughan</a:t>
              </a:r>
              <a:endParaRPr/>
            </a:p>
            <a:p>
              <a:pPr indent="-317500" lvl="0" marL="457200" rtl="0" algn="l">
                <a:lnSpc>
                  <a:spcPct val="90000"/>
                </a:lnSpc>
                <a:spcBef>
                  <a:spcPts val="560"/>
                </a:spcBef>
                <a:spcAft>
                  <a:spcPts val="0"/>
                </a:spcAft>
                <a:buClr>
                  <a:schemeClr val="lt1"/>
                </a:buClr>
                <a:buSzPts val="1400"/>
                <a:buChar char="●"/>
              </a:pPr>
              <a:r>
                <a:rPr lang="en-US" sz="1600">
                  <a:solidFill>
                    <a:schemeClr val="lt1"/>
                  </a:solidFill>
                  <a:latin typeface="Calibri"/>
                  <a:ea typeface="Calibri"/>
                  <a:cs typeface="Calibri"/>
                  <a:sym typeface="Calibri"/>
                </a:rPr>
                <a:t>2</a:t>
              </a:r>
              <a:r>
                <a:rPr lang="en-US" sz="1600">
                  <a:solidFill>
                    <a:schemeClr val="lt1"/>
                  </a:solidFill>
                  <a:latin typeface="Calibri"/>
                  <a:ea typeface="Calibri"/>
                  <a:cs typeface="Calibri"/>
                  <a:sym typeface="Calibri"/>
                </a:rPr>
                <a:t> Elementary Teachers (K and 2nd)</a:t>
              </a:r>
              <a:endParaRPr sz="1600">
                <a:solidFill>
                  <a:schemeClr val="lt1"/>
                </a:solidFill>
                <a:latin typeface="Calibri"/>
                <a:ea typeface="Calibri"/>
                <a:cs typeface="Calibri"/>
                <a:sym typeface="Calibri"/>
              </a:endParaRPr>
            </a:p>
            <a:p>
              <a:pPr indent="-330200" lvl="0" marL="457200" rtl="0" algn="l">
                <a:lnSpc>
                  <a:spcPct val="90000"/>
                </a:lnSpc>
                <a:spcBef>
                  <a:spcPts val="0"/>
                </a:spcBef>
                <a:spcAft>
                  <a:spcPts val="0"/>
                </a:spcAft>
                <a:buClr>
                  <a:schemeClr val="lt1"/>
                </a:buClr>
                <a:buSzPts val="1600"/>
                <a:buFont typeface="Calibri"/>
                <a:buChar char="●"/>
              </a:pPr>
              <a:r>
                <a:rPr lang="en-US" sz="1600">
                  <a:solidFill>
                    <a:schemeClr val="lt1"/>
                  </a:solidFill>
                  <a:latin typeface="Calibri"/>
                  <a:ea typeface="Calibri"/>
                  <a:cs typeface="Calibri"/>
                  <a:sym typeface="Calibri"/>
                </a:rPr>
                <a:t>1 PE Teacher</a:t>
              </a:r>
              <a:endParaRPr sz="1600">
                <a:solidFill>
                  <a:schemeClr val="lt1"/>
                </a:solidFill>
                <a:latin typeface="Calibri"/>
                <a:ea typeface="Calibri"/>
                <a:cs typeface="Calibri"/>
                <a:sym typeface="Calibri"/>
              </a:endParaRPr>
            </a:p>
            <a:p>
              <a:pPr indent="-330200" lvl="0" marL="457200" rtl="0" algn="l">
                <a:lnSpc>
                  <a:spcPct val="90000"/>
                </a:lnSpc>
                <a:spcBef>
                  <a:spcPts val="0"/>
                </a:spcBef>
                <a:spcAft>
                  <a:spcPts val="0"/>
                </a:spcAft>
                <a:buClr>
                  <a:schemeClr val="lt1"/>
                </a:buClr>
                <a:buSzPts val="1600"/>
                <a:buFont typeface="Calibri"/>
                <a:buChar char="●"/>
              </a:pPr>
              <a:r>
                <a:rPr lang="en-US" sz="1600">
                  <a:solidFill>
                    <a:schemeClr val="lt1"/>
                  </a:solidFill>
                  <a:latin typeface="Calibri"/>
                  <a:ea typeface="Calibri"/>
                  <a:cs typeface="Calibri"/>
                  <a:sym typeface="Calibri"/>
                </a:rPr>
                <a:t>1 Music Teacher (shared)</a:t>
              </a:r>
              <a:endParaRPr sz="1600">
                <a:solidFill>
                  <a:schemeClr val="lt1"/>
                </a:solidFill>
                <a:latin typeface="Calibri"/>
                <a:ea typeface="Calibri"/>
                <a:cs typeface="Calibri"/>
                <a:sym typeface="Calibri"/>
              </a:endParaRPr>
            </a:p>
            <a:p>
              <a:pPr indent="0" lvl="0" marL="0" marR="0" rtl="0" algn="l">
                <a:lnSpc>
                  <a:spcPct val="90000"/>
                </a:lnSpc>
                <a:spcBef>
                  <a:spcPts val="490"/>
                </a:spcBef>
                <a:spcAft>
                  <a:spcPts val="0"/>
                </a:spcAft>
                <a:buClr>
                  <a:schemeClr val="lt1"/>
                </a:buClr>
                <a:buSzPts val="1600"/>
                <a:buFont typeface="Calibri"/>
                <a:buNone/>
              </a:pPr>
              <a:r>
                <a:t/>
              </a:r>
              <a:endParaRPr/>
            </a:p>
          </p:txBody>
        </p:sp>
        <p:sp>
          <p:nvSpPr>
            <p:cNvPr id="135" name="Google Shape;135;p7"/>
            <p:cNvSpPr/>
            <p:nvPr/>
          </p:nvSpPr>
          <p:spPr>
            <a:xfrm>
              <a:off x="3603308" y="3763636"/>
              <a:ext cx="2304787" cy="2948913"/>
            </a:xfrm>
            <a:custGeom>
              <a:rect b="b" l="l" r="r" t="t"/>
              <a:pathLst>
                <a:path extrusionOk="0" h="2680830" w="1533968">
                  <a:moveTo>
                    <a:pt x="0" y="153397"/>
                  </a:moveTo>
                  <a:cubicBezTo>
                    <a:pt x="0" y="68678"/>
                    <a:pt x="68678" y="0"/>
                    <a:pt x="153397" y="0"/>
                  </a:cubicBezTo>
                  <a:lnTo>
                    <a:pt x="1380571" y="0"/>
                  </a:lnTo>
                  <a:cubicBezTo>
                    <a:pt x="1465290" y="0"/>
                    <a:pt x="1533968" y="68678"/>
                    <a:pt x="1533968" y="153397"/>
                  </a:cubicBezTo>
                  <a:lnTo>
                    <a:pt x="1533968" y="2527433"/>
                  </a:lnTo>
                  <a:cubicBezTo>
                    <a:pt x="1533968" y="2612152"/>
                    <a:pt x="1465290" y="2680830"/>
                    <a:pt x="1380571" y="2680830"/>
                  </a:cubicBezTo>
                  <a:lnTo>
                    <a:pt x="153397" y="2680830"/>
                  </a:lnTo>
                  <a:cubicBezTo>
                    <a:pt x="68678" y="2680830"/>
                    <a:pt x="0" y="2612152"/>
                    <a:pt x="0" y="2527433"/>
                  </a:cubicBezTo>
                  <a:lnTo>
                    <a:pt x="0" y="153397"/>
                  </a:lnTo>
                  <a:close/>
                </a:path>
              </a:pathLst>
            </a:custGeom>
            <a:gradFill>
              <a:gsLst>
                <a:gs pos="0">
                  <a:srgbClr val="134B83"/>
                </a:gs>
                <a:gs pos="100000">
                  <a:srgbClr val="17365D"/>
                </a:gs>
              </a:gsLst>
              <a:lin ang="16200000" scaled="0"/>
            </a:gradFill>
            <a:ln cap="flat" cmpd="sng" w="25400">
              <a:solidFill>
                <a:schemeClr val="lt1"/>
              </a:solidFill>
              <a:prstDash val="solid"/>
              <a:round/>
              <a:headEnd len="sm" w="sm" type="none"/>
              <a:tailEnd len="sm" w="sm" type="none"/>
            </a:ln>
          </p:spPr>
          <p:txBody>
            <a:bodyPr anchorCtr="1" anchor="t" bIns="98250" lIns="98250" spcFirstLastPara="1" rIns="98250" wrap="square" tIns="98250">
              <a:noAutofit/>
            </a:bodyPr>
            <a:lstStyle/>
            <a:p>
              <a:pPr indent="0" lvl="0" marL="0" marR="0" rtl="0" algn="ctr">
                <a:lnSpc>
                  <a:spcPct val="90000"/>
                </a:lnSpc>
                <a:spcBef>
                  <a:spcPts val="0"/>
                </a:spcBef>
                <a:spcAft>
                  <a:spcPts val="0"/>
                </a:spcAft>
                <a:buClr>
                  <a:schemeClr val="lt1"/>
                </a:buClr>
                <a:buSzPts val="1800"/>
                <a:buFont typeface="Calibri"/>
                <a:buNone/>
              </a:pPr>
              <a:r>
                <a:rPr b="1" lang="en-US" sz="1800">
                  <a:solidFill>
                    <a:schemeClr val="lt1"/>
                  </a:solidFill>
                  <a:latin typeface="Calibri"/>
                  <a:ea typeface="Calibri"/>
                  <a:cs typeface="Calibri"/>
                  <a:sym typeface="Calibri"/>
                </a:rPr>
                <a:t>WCHS</a:t>
              </a:r>
              <a:endParaRPr/>
            </a:p>
            <a:p>
              <a:pPr indent="-330200" lvl="0" marL="457200" rtl="0" algn="l">
                <a:lnSpc>
                  <a:spcPct val="90000"/>
                </a:lnSpc>
                <a:spcBef>
                  <a:spcPts val="560"/>
                </a:spcBef>
                <a:spcAft>
                  <a:spcPts val="0"/>
                </a:spcAft>
                <a:buClr>
                  <a:schemeClr val="lt1"/>
                </a:buClr>
                <a:buSzPts val="1600"/>
                <a:buFont typeface="Calibri"/>
                <a:buChar char="●"/>
              </a:pPr>
              <a:r>
                <a:rPr lang="en-US" sz="1600">
                  <a:solidFill>
                    <a:schemeClr val="lt1"/>
                  </a:solidFill>
                  <a:latin typeface="Calibri"/>
                  <a:ea typeface="Calibri"/>
                  <a:cs typeface="Calibri"/>
                  <a:sym typeface="Calibri"/>
                </a:rPr>
                <a:t>1 (OCS) Teacher</a:t>
              </a:r>
              <a:endParaRPr sz="1600">
                <a:solidFill>
                  <a:schemeClr val="lt1"/>
                </a:solidFill>
                <a:latin typeface="Calibri"/>
                <a:ea typeface="Calibri"/>
                <a:cs typeface="Calibri"/>
                <a:sym typeface="Calibri"/>
              </a:endParaRPr>
            </a:p>
            <a:p>
              <a:pPr indent="-330200" lvl="0" marL="457200" rtl="0" algn="l">
                <a:lnSpc>
                  <a:spcPct val="90000"/>
                </a:lnSpc>
                <a:spcBef>
                  <a:spcPts val="0"/>
                </a:spcBef>
                <a:spcAft>
                  <a:spcPts val="0"/>
                </a:spcAft>
                <a:buClr>
                  <a:schemeClr val="lt1"/>
                </a:buClr>
                <a:buSzPts val="1600"/>
                <a:buFont typeface="Calibri"/>
                <a:buChar char="●"/>
              </a:pPr>
              <a:r>
                <a:rPr lang="en-US" sz="1600">
                  <a:solidFill>
                    <a:schemeClr val="lt1"/>
                  </a:solidFill>
                  <a:latin typeface="Calibri"/>
                  <a:ea typeface="Calibri"/>
                  <a:cs typeface="Calibri"/>
                  <a:sym typeface="Calibri"/>
                </a:rPr>
                <a:t>1 EC Teacher (SC)</a:t>
              </a:r>
              <a:endParaRPr sz="1600">
                <a:solidFill>
                  <a:schemeClr val="lt1"/>
                </a:solidFill>
                <a:latin typeface="Calibri"/>
                <a:ea typeface="Calibri"/>
                <a:cs typeface="Calibri"/>
                <a:sym typeface="Calibri"/>
              </a:endParaRPr>
            </a:p>
            <a:p>
              <a:pPr indent="-330200" lvl="0" marL="457200" rtl="0" algn="l">
                <a:lnSpc>
                  <a:spcPct val="90000"/>
                </a:lnSpc>
                <a:spcBef>
                  <a:spcPts val="0"/>
                </a:spcBef>
                <a:spcAft>
                  <a:spcPts val="0"/>
                </a:spcAft>
                <a:buClr>
                  <a:schemeClr val="lt1"/>
                </a:buClr>
                <a:buSzPts val="1600"/>
                <a:buFont typeface="Calibri"/>
                <a:buChar char="●"/>
              </a:pPr>
              <a:r>
                <a:rPr lang="en-US" sz="1600">
                  <a:solidFill>
                    <a:schemeClr val="lt1"/>
                  </a:solidFill>
                  <a:latin typeface="Calibri"/>
                  <a:ea typeface="Calibri"/>
                  <a:cs typeface="Calibri"/>
                  <a:sym typeface="Calibri"/>
                </a:rPr>
                <a:t>1 EC Teacher (Resource, shared)</a:t>
              </a:r>
              <a:endParaRPr sz="1600">
                <a:solidFill>
                  <a:schemeClr val="lt1"/>
                </a:solidFill>
                <a:latin typeface="Calibri"/>
                <a:ea typeface="Calibri"/>
                <a:cs typeface="Calibri"/>
                <a:sym typeface="Calibri"/>
              </a:endParaRPr>
            </a:p>
            <a:p>
              <a:pPr indent="-330200" lvl="0" marL="457200" rtl="0" algn="l">
                <a:lnSpc>
                  <a:spcPct val="90000"/>
                </a:lnSpc>
                <a:spcBef>
                  <a:spcPts val="0"/>
                </a:spcBef>
                <a:spcAft>
                  <a:spcPts val="0"/>
                </a:spcAft>
                <a:buClr>
                  <a:schemeClr val="lt1"/>
                </a:buClr>
                <a:buSzPts val="1600"/>
                <a:buFont typeface="Calibri"/>
                <a:buChar char="●"/>
              </a:pPr>
              <a:r>
                <a:rPr lang="en-US" sz="1600">
                  <a:solidFill>
                    <a:schemeClr val="lt1"/>
                  </a:solidFill>
                  <a:latin typeface="Calibri"/>
                  <a:ea typeface="Calibri"/>
                  <a:cs typeface="Calibri"/>
                  <a:sym typeface="Calibri"/>
                </a:rPr>
                <a:t>1 School Counselor</a:t>
              </a:r>
              <a:endParaRPr sz="1600">
                <a:solidFill>
                  <a:schemeClr val="lt1"/>
                </a:solidFill>
                <a:latin typeface="Calibri"/>
                <a:ea typeface="Calibri"/>
                <a:cs typeface="Calibri"/>
                <a:sym typeface="Calibri"/>
              </a:endParaRPr>
            </a:p>
            <a:p>
              <a:pPr indent="-330200" lvl="0" marL="457200" rtl="0" algn="l">
                <a:lnSpc>
                  <a:spcPct val="90000"/>
                </a:lnSpc>
                <a:spcBef>
                  <a:spcPts val="0"/>
                </a:spcBef>
                <a:spcAft>
                  <a:spcPts val="0"/>
                </a:spcAft>
                <a:buClr>
                  <a:schemeClr val="lt1"/>
                </a:buClr>
                <a:buSzPts val="1600"/>
                <a:buFont typeface="Calibri"/>
                <a:buChar char="●"/>
              </a:pPr>
              <a:r>
                <a:rPr lang="en-US" sz="1600">
                  <a:solidFill>
                    <a:schemeClr val="lt1"/>
                  </a:solidFill>
                  <a:latin typeface="Calibri"/>
                  <a:ea typeface="Calibri"/>
                  <a:cs typeface="Calibri"/>
                  <a:sym typeface="Calibri"/>
                </a:rPr>
                <a:t>1 CTE Teacher (Health Science Ed.)</a:t>
              </a:r>
              <a:endParaRPr sz="1600">
                <a:solidFill>
                  <a:schemeClr val="lt1"/>
                </a:solidFill>
                <a:latin typeface="Calibri"/>
                <a:ea typeface="Calibri"/>
                <a:cs typeface="Calibri"/>
                <a:sym typeface="Calibri"/>
              </a:endParaRPr>
            </a:p>
            <a:p>
              <a:pPr indent="-330200" lvl="0" marL="457200" rtl="0" algn="l">
                <a:lnSpc>
                  <a:spcPct val="90000"/>
                </a:lnSpc>
                <a:spcBef>
                  <a:spcPts val="0"/>
                </a:spcBef>
                <a:spcAft>
                  <a:spcPts val="0"/>
                </a:spcAft>
                <a:buClr>
                  <a:schemeClr val="lt1"/>
                </a:buClr>
                <a:buSzPts val="1600"/>
                <a:buFont typeface="Calibri"/>
                <a:buChar char="●"/>
              </a:pPr>
              <a:r>
                <a:rPr lang="en-US" sz="1600">
                  <a:solidFill>
                    <a:schemeClr val="lt1"/>
                  </a:solidFill>
                  <a:latin typeface="Calibri"/>
                  <a:ea typeface="Calibri"/>
                  <a:cs typeface="Calibri"/>
                  <a:sym typeface="Calibri"/>
                </a:rPr>
                <a:t>1 Air Force ROTC Instructor</a:t>
              </a:r>
              <a:endParaRPr sz="1600">
                <a:solidFill>
                  <a:schemeClr val="lt1"/>
                </a:solidFill>
                <a:latin typeface="Calibri"/>
                <a:ea typeface="Calibri"/>
                <a:cs typeface="Calibri"/>
                <a:sym typeface="Calibri"/>
              </a:endParaRPr>
            </a:p>
            <a:p>
              <a:pPr indent="-330200" lvl="0" marL="457200" rtl="0" algn="l">
                <a:lnSpc>
                  <a:spcPct val="90000"/>
                </a:lnSpc>
                <a:spcBef>
                  <a:spcPts val="0"/>
                </a:spcBef>
                <a:spcAft>
                  <a:spcPts val="0"/>
                </a:spcAft>
                <a:buClr>
                  <a:schemeClr val="lt1"/>
                </a:buClr>
                <a:buSzPts val="1600"/>
                <a:buFont typeface="Calibri"/>
                <a:buChar char="●"/>
              </a:pPr>
              <a:r>
                <a:rPr lang="en-US" sz="1600">
                  <a:solidFill>
                    <a:schemeClr val="lt1"/>
                  </a:solidFill>
                  <a:latin typeface="Calibri"/>
                  <a:ea typeface="Calibri"/>
                  <a:cs typeface="Calibri"/>
                  <a:sym typeface="Calibri"/>
                </a:rPr>
                <a:t>SparkLab Leader</a:t>
              </a:r>
              <a:endParaRPr sz="1600">
                <a:solidFill>
                  <a:schemeClr val="lt1"/>
                </a:solidFill>
                <a:latin typeface="Calibri"/>
                <a:ea typeface="Calibri"/>
                <a:cs typeface="Calibri"/>
                <a:sym typeface="Calibri"/>
              </a:endParaRPr>
            </a:p>
            <a:p>
              <a:pPr indent="0" lvl="0" marL="0" rtl="0" algn="l">
                <a:lnSpc>
                  <a:spcPct val="90000"/>
                </a:lnSpc>
                <a:spcBef>
                  <a:spcPts val="560"/>
                </a:spcBef>
                <a:spcAft>
                  <a:spcPts val="0"/>
                </a:spcAft>
                <a:buNone/>
              </a:pPr>
              <a:r>
                <a:t/>
              </a:r>
              <a:endParaRPr sz="1600">
                <a:solidFill>
                  <a:schemeClr val="lt1"/>
                </a:solidFill>
                <a:latin typeface="Calibri"/>
                <a:ea typeface="Calibri"/>
                <a:cs typeface="Calibri"/>
                <a:sym typeface="Calibri"/>
              </a:endParaRPr>
            </a:p>
            <a:p>
              <a:pPr indent="0" lvl="0" marL="0" rtl="0" algn="l">
                <a:lnSpc>
                  <a:spcPct val="90000"/>
                </a:lnSpc>
                <a:spcBef>
                  <a:spcPts val="560"/>
                </a:spcBef>
                <a:spcAft>
                  <a:spcPts val="0"/>
                </a:spcAft>
                <a:buNone/>
              </a:pPr>
              <a:r>
                <a:t/>
              </a:r>
              <a:endParaRPr sz="1600">
                <a:solidFill>
                  <a:schemeClr val="lt1"/>
                </a:solidFill>
                <a:latin typeface="Calibri"/>
                <a:ea typeface="Calibri"/>
                <a:cs typeface="Calibri"/>
                <a:sym typeface="Calibri"/>
              </a:endParaRPr>
            </a:p>
            <a:p>
              <a:pPr indent="0" lvl="0" marL="0" marR="0" rtl="0" algn="l">
                <a:lnSpc>
                  <a:spcPct val="90000"/>
                </a:lnSpc>
                <a:spcBef>
                  <a:spcPts val="490"/>
                </a:spcBef>
                <a:spcAft>
                  <a:spcPts val="0"/>
                </a:spcAft>
                <a:buClr>
                  <a:schemeClr val="lt1"/>
                </a:buClr>
                <a:buSzPts val="1600"/>
                <a:buFont typeface="Calibri"/>
                <a:buNone/>
              </a:pPr>
              <a:r>
                <a:t/>
              </a:r>
              <a:endParaRPr>
                <a:solidFill>
                  <a:schemeClr val="lt1"/>
                </a:solidFill>
                <a:latin typeface="Calibri"/>
                <a:ea typeface="Calibri"/>
                <a:cs typeface="Calibri"/>
                <a:sym typeface="Calibri"/>
              </a:endParaRPr>
            </a:p>
          </p:txBody>
        </p:sp>
      </p:grpSp>
      <p:cxnSp>
        <p:nvCxnSpPr>
          <p:cNvPr id="136" name="Google Shape;136;p7"/>
          <p:cNvCxnSpPr/>
          <p:nvPr/>
        </p:nvCxnSpPr>
        <p:spPr>
          <a:xfrm>
            <a:off x="919221" y="2204293"/>
            <a:ext cx="1167000" cy="0"/>
          </a:xfrm>
          <a:prstGeom prst="straightConnector1">
            <a:avLst/>
          </a:prstGeom>
          <a:noFill/>
          <a:ln cap="flat" cmpd="sng" w="25400">
            <a:solidFill>
              <a:schemeClr val="lt1"/>
            </a:solidFill>
            <a:prstDash val="solid"/>
            <a:round/>
            <a:headEnd len="sm" w="sm" type="none"/>
            <a:tailEnd len="sm" w="sm" type="none"/>
          </a:ln>
          <a:effectLst>
            <a:outerShdw blurRad="40000" rotWithShape="0" dir="5400000" dist="20000">
              <a:srgbClr val="000000">
                <a:alpha val="37647"/>
              </a:srgbClr>
            </a:outerShdw>
          </a:effectLst>
        </p:spPr>
      </p:cxnSp>
      <p:cxnSp>
        <p:nvCxnSpPr>
          <p:cNvPr id="137" name="Google Shape;137;p7"/>
          <p:cNvCxnSpPr/>
          <p:nvPr/>
        </p:nvCxnSpPr>
        <p:spPr>
          <a:xfrm>
            <a:off x="919221" y="4396680"/>
            <a:ext cx="1167000" cy="0"/>
          </a:xfrm>
          <a:prstGeom prst="straightConnector1">
            <a:avLst/>
          </a:prstGeom>
          <a:noFill/>
          <a:ln cap="flat" cmpd="sng" w="25400">
            <a:solidFill>
              <a:schemeClr val="lt1"/>
            </a:solidFill>
            <a:prstDash val="solid"/>
            <a:round/>
            <a:headEnd len="sm" w="sm" type="none"/>
            <a:tailEnd len="sm" w="sm" type="none"/>
          </a:ln>
          <a:effectLst>
            <a:outerShdw blurRad="40000" rotWithShape="0" dir="5400000" dist="20000">
              <a:srgbClr val="000000">
                <a:alpha val="37647"/>
              </a:srgbClr>
            </a:outerShdw>
          </a:effectLst>
        </p:spPr>
      </p:cxnSp>
      <p:cxnSp>
        <p:nvCxnSpPr>
          <p:cNvPr id="138" name="Google Shape;138;p7"/>
          <p:cNvCxnSpPr/>
          <p:nvPr/>
        </p:nvCxnSpPr>
        <p:spPr>
          <a:xfrm>
            <a:off x="3976566" y="2215311"/>
            <a:ext cx="1167000" cy="0"/>
          </a:xfrm>
          <a:prstGeom prst="straightConnector1">
            <a:avLst/>
          </a:prstGeom>
          <a:noFill/>
          <a:ln cap="flat" cmpd="sng" w="25400">
            <a:solidFill>
              <a:schemeClr val="lt1"/>
            </a:solidFill>
            <a:prstDash val="solid"/>
            <a:round/>
            <a:headEnd len="sm" w="sm" type="none"/>
            <a:tailEnd len="sm" w="sm" type="none"/>
          </a:ln>
          <a:effectLst>
            <a:outerShdw blurRad="40000" rotWithShape="0" dir="5400000" dist="20000">
              <a:srgbClr val="000000">
                <a:alpha val="37647"/>
              </a:srgbClr>
            </a:outerShdw>
          </a:effectLst>
        </p:spPr>
      </p:cxnSp>
      <p:cxnSp>
        <p:nvCxnSpPr>
          <p:cNvPr id="139" name="Google Shape;139;p7"/>
          <p:cNvCxnSpPr/>
          <p:nvPr/>
        </p:nvCxnSpPr>
        <p:spPr>
          <a:xfrm>
            <a:off x="3988501" y="4300284"/>
            <a:ext cx="1167000" cy="0"/>
          </a:xfrm>
          <a:prstGeom prst="straightConnector1">
            <a:avLst/>
          </a:prstGeom>
          <a:noFill/>
          <a:ln cap="flat" cmpd="sng" w="25400">
            <a:solidFill>
              <a:schemeClr val="lt1"/>
            </a:solidFill>
            <a:prstDash val="solid"/>
            <a:round/>
            <a:headEnd len="sm" w="sm" type="none"/>
            <a:tailEnd len="sm" w="sm" type="none"/>
          </a:ln>
          <a:effectLst>
            <a:outerShdw blurRad="40000" rotWithShape="0" dir="5400000" dist="20000">
              <a:srgbClr val="000000">
                <a:alpha val="37647"/>
              </a:srgbClr>
            </a:outerShdw>
          </a:effectLst>
        </p:spPr>
      </p:cxnSp>
      <p:sp>
        <p:nvSpPr>
          <p:cNvPr id="140" name="Google Shape;140;p7"/>
          <p:cNvSpPr/>
          <p:nvPr/>
        </p:nvSpPr>
        <p:spPr>
          <a:xfrm>
            <a:off x="6292375" y="1797850"/>
            <a:ext cx="2308622" cy="1784673"/>
          </a:xfrm>
          <a:custGeom>
            <a:rect b="b" l="l" r="r" t="t"/>
            <a:pathLst>
              <a:path extrusionOk="0" h="2643960" w="1533968">
                <a:moveTo>
                  <a:pt x="0" y="153397"/>
                </a:moveTo>
                <a:cubicBezTo>
                  <a:pt x="0" y="68678"/>
                  <a:pt x="68678" y="0"/>
                  <a:pt x="153397" y="0"/>
                </a:cubicBezTo>
                <a:lnTo>
                  <a:pt x="1380571" y="0"/>
                </a:lnTo>
                <a:cubicBezTo>
                  <a:pt x="1465290" y="0"/>
                  <a:pt x="1533968" y="68678"/>
                  <a:pt x="1533968" y="153397"/>
                </a:cubicBezTo>
                <a:lnTo>
                  <a:pt x="1533968" y="2490563"/>
                </a:lnTo>
                <a:cubicBezTo>
                  <a:pt x="1533968" y="2575282"/>
                  <a:pt x="1465290" y="2643960"/>
                  <a:pt x="1380571" y="2643960"/>
                </a:cubicBezTo>
                <a:lnTo>
                  <a:pt x="153397" y="2643960"/>
                </a:lnTo>
                <a:cubicBezTo>
                  <a:pt x="68678" y="2643960"/>
                  <a:pt x="0" y="2575282"/>
                  <a:pt x="0" y="2490563"/>
                </a:cubicBezTo>
                <a:lnTo>
                  <a:pt x="0" y="153397"/>
                </a:lnTo>
                <a:close/>
              </a:path>
            </a:pathLst>
          </a:custGeom>
          <a:gradFill>
            <a:gsLst>
              <a:gs pos="0">
                <a:srgbClr val="134B83"/>
              </a:gs>
              <a:gs pos="100000">
                <a:srgbClr val="17365D"/>
              </a:gs>
            </a:gsLst>
            <a:lin ang="16200000" scaled="0"/>
          </a:gradFill>
          <a:ln cap="flat" cmpd="sng" w="25400">
            <a:solidFill>
              <a:schemeClr val="lt1"/>
            </a:solidFill>
            <a:prstDash val="solid"/>
            <a:round/>
            <a:headEnd len="sm" w="sm" type="none"/>
            <a:tailEnd len="sm" w="sm" type="none"/>
          </a:ln>
        </p:spPr>
        <p:txBody>
          <a:bodyPr anchorCtr="1" anchor="t" bIns="105875" lIns="105875" spcFirstLastPara="1" rIns="105875" wrap="square" tIns="105875">
            <a:noAutofit/>
          </a:bodyPr>
          <a:lstStyle/>
          <a:p>
            <a:pPr indent="0" lvl="0" marL="0" marR="0" rtl="0" algn="ctr">
              <a:lnSpc>
                <a:spcPct val="90000"/>
              </a:lnSpc>
              <a:spcBef>
                <a:spcPts val="0"/>
              </a:spcBef>
              <a:spcAft>
                <a:spcPts val="0"/>
              </a:spcAft>
              <a:buClr>
                <a:schemeClr val="lt1"/>
              </a:buClr>
              <a:buSzPts val="1800"/>
              <a:buFont typeface="Calibri"/>
              <a:buNone/>
            </a:pPr>
            <a:r>
              <a:rPr b="1" lang="en-US" sz="1800">
                <a:solidFill>
                  <a:schemeClr val="lt1"/>
                </a:solidFill>
                <a:latin typeface="Calibri"/>
                <a:ea typeface="Calibri"/>
                <a:cs typeface="Calibri"/>
                <a:sym typeface="Calibri"/>
              </a:rPr>
              <a:t>Northside</a:t>
            </a:r>
            <a:endParaRPr/>
          </a:p>
          <a:p>
            <a:pPr indent="-317500" lvl="0" marL="457200" rtl="0" algn="l">
              <a:lnSpc>
                <a:spcPct val="90000"/>
              </a:lnSpc>
              <a:spcBef>
                <a:spcPts val="560"/>
              </a:spcBef>
              <a:spcAft>
                <a:spcPts val="0"/>
              </a:spcAft>
              <a:buClr>
                <a:schemeClr val="lt1"/>
              </a:buClr>
              <a:buSzPts val="1400"/>
              <a:buChar char="●"/>
            </a:pPr>
            <a:r>
              <a:rPr lang="en-US" sz="1600">
                <a:solidFill>
                  <a:schemeClr val="lt1"/>
                </a:solidFill>
                <a:latin typeface="Calibri"/>
                <a:ea typeface="Calibri"/>
                <a:cs typeface="Calibri"/>
                <a:sym typeface="Calibri"/>
              </a:rPr>
              <a:t>2 </a:t>
            </a:r>
            <a:r>
              <a:rPr lang="en-US" sz="1600">
                <a:solidFill>
                  <a:schemeClr val="lt1"/>
                </a:solidFill>
                <a:latin typeface="Calibri"/>
                <a:ea typeface="Calibri"/>
                <a:cs typeface="Calibri"/>
                <a:sym typeface="Calibri"/>
              </a:rPr>
              <a:t>Elementary Teacher</a:t>
            </a:r>
            <a:r>
              <a:rPr lang="en-US" sz="1600">
                <a:solidFill>
                  <a:schemeClr val="lt1"/>
                </a:solidFill>
                <a:latin typeface="Calibri"/>
                <a:ea typeface="Calibri"/>
                <a:cs typeface="Calibri"/>
                <a:sym typeface="Calibri"/>
              </a:rPr>
              <a:t>s</a:t>
            </a:r>
            <a:r>
              <a:rPr lang="en-US" sz="1600">
                <a:solidFill>
                  <a:schemeClr val="lt1"/>
                </a:solidFill>
                <a:latin typeface="Calibri"/>
                <a:ea typeface="Calibri"/>
                <a:cs typeface="Calibri"/>
                <a:sym typeface="Calibri"/>
              </a:rPr>
              <a:t> (K and 3rd)</a:t>
            </a:r>
            <a:endParaRPr sz="1600">
              <a:solidFill>
                <a:schemeClr val="lt1"/>
              </a:solidFill>
              <a:latin typeface="Calibri"/>
              <a:ea typeface="Calibri"/>
              <a:cs typeface="Calibri"/>
              <a:sym typeface="Calibri"/>
            </a:endParaRPr>
          </a:p>
          <a:p>
            <a:pPr indent="-330200" lvl="0" marL="457200" rtl="0" algn="l">
              <a:lnSpc>
                <a:spcPct val="90000"/>
              </a:lnSpc>
              <a:spcBef>
                <a:spcPts val="0"/>
              </a:spcBef>
              <a:spcAft>
                <a:spcPts val="0"/>
              </a:spcAft>
              <a:buClr>
                <a:schemeClr val="lt1"/>
              </a:buClr>
              <a:buSzPts val="1600"/>
              <a:buFont typeface="Calibri"/>
              <a:buChar char="●"/>
            </a:pPr>
            <a:r>
              <a:rPr lang="en-US" sz="1600">
                <a:solidFill>
                  <a:schemeClr val="lt1"/>
                </a:solidFill>
                <a:latin typeface="Calibri"/>
                <a:ea typeface="Calibri"/>
                <a:cs typeface="Calibri"/>
                <a:sym typeface="Calibri"/>
              </a:rPr>
              <a:t>1 School Counselor</a:t>
            </a:r>
            <a:endParaRPr sz="1600">
              <a:solidFill>
                <a:schemeClr val="lt1"/>
              </a:solidFill>
              <a:latin typeface="Calibri"/>
              <a:ea typeface="Calibri"/>
              <a:cs typeface="Calibri"/>
              <a:sym typeface="Calibri"/>
            </a:endParaRPr>
          </a:p>
          <a:p>
            <a:pPr indent="0" lvl="0" marL="0" marR="0" rtl="0" algn="l">
              <a:lnSpc>
                <a:spcPct val="90000"/>
              </a:lnSpc>
              <a:spcBef>
                <a:spcPts val="560"/>
              </a:spcBef>
              <a:spcAft>
                <a:spcPts val="0"/>
              </a:spcAft>
              <a:buClr>
                <a:schemeClr val="lt1"/>
              </a:buClr>
              <a:buSzPts val="1600"/>
              <a:buFont typeface="Calibri"/>
              <a:buNone/>
            </a:pPr>
            <a:r>
              <a:t/>
            </a:r>
            <a:endParaRPr/>
          </a:p>
        </p:txBody>
      </p:sp>
      <p:sp>
        <p:nvSpPr>
          <p:cNvPr id="141" name="Google Shape;141;p7"/>
          <p:cNvSpPr/>
          <p:nvPr/>
        </p:nvSpPr>
        <p:spPr>
          <a:xfrm>
            <a:off x="6340385" y="3977862"/>
            <a:ext cx="2335466" cy="1626035"/>
          </a:xfrm>
          <a:custGeom>
            <a:rect b="b" l="l" r="r" t="t"/>
            <a:pathLst>
              <a:path extrusionOk="0" h="2643960" w="1533968">
                <a:moveTo>
                  <a:pt x="0" y="153397"/>
                </a:moveTo>
                <a:cubicBezTo>
                  <a:pt x="0" y="68678"/>
                  <a:pt x="68678" y="0"/>
                  <a:pt x="153397" y="0"/>
                </a:cubicBezTo>
                <a:lnTo>
                  <a:pt x="1380571" y="0"/>
                </a:lnTo>
                <a:cubicBezTo>
                  <a:pt x="1465290" y="0"/>
                  <a:pt x="1533968" y="68678"/>
                  <a:pt x="1533968" y="153397"/>
                </a:cubicBezTo>
                <a:lnTo>
                  <a:pt x="1533968" y="2490563"/>
                </a:lnTo>
                <a:cubicBezTo>
                  <a:pt x="1533968" y="2575282"/>
                  <a:pt x="1465290" y="2643960"/>
                  <a:pt x="1380571" y="2643960"/>
                </a:cubicBezTo>
                <a:lnTo>
                  <a:pt x="153397" y="2643960"/>
                </a:lnTo>
                <a:cubicBezTo>
                  <a:pt x="68678" y="2643960"/>
                  <a:pt x="0" y="2575282"/>
                  <a:pt x="0" y="2490563"/>
                </a:cubicBezTo>
                <a:lnTo>
                  <a:pt x="0" y="153397"/>
                </a:lnTo>
                <a:close/>
              </a:path>
            </a:pathLst>
          </a:custGeom>
          <a:gradFill>
            <a:gsLst>
              <a:gs pos="0">
                <a:srgbClr val="134B83"/>
              </a:gs>
              <a:gs pos="100000">
                <a:srgbClr val="17365D"/>
              </a:gs>
            </a:gsLst>
            <a:lin ang="16200000" scaled="0"/>
          </a:gradFill>
          <a:ln cap="flat" cmpd="sng" w="25400">
            <a:solidFill>
              <a:schemeClr val="lt1"/>
            </a:solidFill>
            <a:prstDash val="solid"/>
            <a:round/>
            <a:headEnd len="sm" w="sm" type="none"/>
            <a:tailEnd len="sm" w="sm" type="none"/>
          </a:ln>
        </p:spPr>
        <p:txBody>
          <a:bodyPr anchorCtr="1" anchor="t" bIns="105875" lIns="105875" spcFirstLastPara="1" rIns="105875" wrap="square" tIns="105875">
            <a:noAutofit/>
          </a:bodyPr>
          <a:lstStyle/>
          <a:p>
            <a:pPr indent="0" lvl="0" marL="0" marR="0" rtl="0" algn="ctr">
              <a:lnSpc>
                <a:spcPct val="90000"/>
              </a:lnSpc>
              <a:spcBef>
                <a:spcPts val="0"/>
              </a:spcBef>
              <a:spcAft>
                <a:spcPts val="0"/>
              </a:spcAft>
              <a:buClr>
                <a:schemeClr val="lt1"/>
              </a:buClr>
              <a:buSzPts val="1800"/>
              <a:buFont typeface="Calibri"/>
              <a:buNone/>
            </a:pPr>
            <a:r>
              <a:rPr b="1" lang="en-US" sz="1800">
                <a:solidFill>
                  <a:schemeClr val="lt1"/>
                </a:solidFill>
                <a:latin typeface="Calibri"/>
                <a:ea typeface="Calibri"/>
                <a:cs typeface="Calibri"/>
                <a:sym typeface="Calibri"/>
              </a:rPr>
              <a:t>WECHS</a:t>
            </a:r>
            <a:endParaRPr/>
          </a:p>
          <a:p>
            <a:pPr indent="-330200" lvl="0" marL="457200" rtl="0" algn="l">
              <a:lnSpc>
                <a:spcPct val="90000"/>
              </a:lnSpc>
              <a:spcBef>
                <a:spcPts val="560"/>
              </a:spcBef>
              <a:spcAft>
                <a:spcPts val="0"/>
              </a:spcAft>
              <a:buClr>
                <a:schemeClr val="lt1"/>
              </a:buClr>
              <a:buSzPts val="1600"/>
              <a:buFont typeface="Calibri"/>
              <a:buChar char="●"/>
            </a:pPr>
            <a:r>
              <a:rPr lang="en-US" sz="1600">
                <a:solidFill>
                  <a:schemeClr val="lt1"/>
                </a:solidFill>
                <a:latin typeface="Calibri"/>
                <a:ea typeface="Calibri"/>
                <a:cs typeface="Calibri"/>
                <a:sym typeface="Calibri"/>
              </a:rPr>
              <a:t>1 EC Teacher (Resource, shared)</a:t>
            </a:r>
            <a:endParaRPr sz="1600">
              <a:solidFill>
                <a:schemeClr val="lt1"/>
              </a:solidFill>
              <a:latin typeface="Calibri"/>
              <a:ea typeface="Calibri"/>
              <a:cs typeface="Calibri"/>
              <a:sym typeface="Calibri"/>
            </a:endParaRPr>
          </a:p>
          <a:p>
            <a:pPr indent="0" lvl="0" marL="0" marR="0" rtl="0" algn="l">
              <a:lnSpc>
                <a:spcPct val="90000"/>
              </a:lnSpc>
              <a:spcBef>
                <a:spcPts val="560"/>
              </a:spcBef>
              <a:spcAft>
                <a:spcPts val="0"/>
              </a:spcAft>
              <a:buClr>
                <a:schemeClr val="lt1"/>
              </a:buClr>
              <a:buSzPts val="1600"/>
              <a:buFont typeface="Calibri"/>
              <a:buNone/>
            </a:pPr>
            <a:r>
              <a:t/>
            </a:r>
            <a:endParaRPr/>
          </a:p>
        </p:txBody>
      </p:sp>
      <p:cxnSp>
        <p:nvCxnSpPr>
          <p:cNvPr id="142" name="Google Shape;142;p7"/>
          <p:cNvCxnSpPr/>
          <p:nvPr/>
        </p:nvCxnSpPr>
        <p:spPr>
          <a:xfrm>
            <a:off x="6852887" y="2143735"/>
            <a:ext cx="1167000" cy="0"/>
          </a:xfrm>
          <a:prstGeom prst="straightConnector1">
            <a:avLst/>
          </a:prstGeom>
          <a:noFill/>
          <a:ln cap="flat" cmpd="sng" w="25400">
            <a:solidFill>
              <a:schemeClr val="lt1"/>
            </a:solidFill>
            <a:prstDash val="solid"/>
            <a:round/>
            <a:headEnd len="sm" w="sm" type="none"/>
            <a:tailEnd len="sm" w="sm" type="none"/>
          </a:ln>
          <a:effectLst>
            <a:outerShdw blurRad="40000" rotWithShape="0" dir="5400000" dist="20000">
              <a:srgbClr val="000000">
                <a:alpha val="37647"/>
              </a:srgbClr>
            </a:outerShdw>
          </a:effectLst>
        </p:spPr>
      </p:cxnSp>
      <p:cxnSp>
        <p:nvCxnSpPr>
          <p:cNvPr id="143" name="Google Shape;143;p7"/>
          <p:cNvCxnSpPr/>
          <p:nvPr/>
        </p:nvCxnSpPr>
        <p:spPr>
          <a:xfrm>
            <a:off x="7005287" y="4320480"/>
            <a:ext cx="1167000" cy="0"/>
          </a:xfrm>
          <a:prstGeom prst="straightConnector1">
            <a:avLst/>
          </a:prstGeom>
          <a:noFill/>
          <a:ln cap="flat" cmpd="sng" w="25400">
            <a:solidFill>
              <a:schemeClr val="lt1"/>
            </a:solidFill>
            <a:prstDash val="solid"/>
            <a:round/>
            <a:headEnd len="sm" w="sm" type="none"/>
            <a:tailEnd len="sm" w="sm" type="none"/>
          </a:ln>
          <a:effectLst>
            <a:outerShdw blurRad="40000" rotWithShape="0" dir="5400000" dist="20000">
              <a:srgbClr val="000000">
                <a:alpha val="37647"/>
              </a:srgbClr>
            </a:outerShdw>
          </a:effectLst>
        </p:spPr>
      </p:cxnSp>
      <p:sp>
        <p:nvSpPr>
          <p:cNvPr id="144" name="Google Shape;144;p7"/>
          <p:cNvSpPr txBox="1"/>
          <p:nvPr/>
        </p:nvSpPr>
        <p:spPr>
          <a:xfrm>
            <a:off x="6273033" y="5760626"/>
            <a:ext cx="1581994" cy="646331"/>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800">
                <a:solidFill>
                  <a:schemeClr val="dk1"/>
                </a:solidFill>
                <a:latin typeface="Century Gothic"/>
                <a:ea typeface="Century Gothic"/>
                <a:cs typeface="Century Gothic"/>
                <a:sym typeface="Century Gothic"/>
              </a:rPr>
              <a:t>CHAMPIONS</a:t>
            </a:r>
            <a:endParaRPr/>
          </a:p>
          <a:p>
            <a:pPr indent="0" lvl="0" marL="0" marR="0" rtl="0" algn="r">
              <a:spcBef>
                <a:spcPts val="0"/>
              </a:spcBef>
              <a:spcAft>
                <a:spcPts val="0"/>
              </a:spcAft>
              <a:buNone/>
            </a:pPr>
            <a:r>
              <a:rPr lang="en-US" sz="1800">
                <a:solidFill>
                  <a:schemeClr val="dk1"/>
                </a:solidFill>
                <a:latin typeface="Century Gothic"/>
                <a:ea typeface="Century Gothic"/>
                <a:cs typeface="Century Gothic"/>
                <a:sym typeface="Century Gothic"/>
              </a:rPr>
              <a:t>for Children</a:t>
            </a:r>
            <a:endParaRPr/>
          </a:p>
        </p:txBody>
      </p:sp>
      <p:sp>
        <p:nvSpPr>
          <p:cNvPr id="145" name="Google Shape;145;p7"/>
          <p:cNvSpPr txBox="1"/>
          <p:nvPr/>
        </p:nvSpPr>
        <p:spPr>
          <a:xfrm rot="-277366">
            <a:off x="6196733" y="6362077"/>
            <a:ext cx="1734594" cy="369332"/>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800">
                <a:solidFill>
                  <a:srgbClr val="134B83"/>
                </a:solidFill>
                <a:latin typeface="Permanent Marker"/>
                <a:ea typeface="Permanent Marker"/>
                <a:cs typeface="Permanent Marker"/>
                <a:sym typeface="Permanent Marker"/>
              </a:rPr>
              <a:t>with kindness!</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49" name="Shape 149"/>
        <p:cNvGrpSpPr/>
        <p:nvPr/>
      </p:nvGrpSpPr>
      <p:grpSpPr>
        <a:xfrm>
          <a:off x="0" y="0"/>
          <a:ext cx="0" cy="0"/>
          <a:chOff x="0" y="0"/>
          <a:chExt cx="0" cy="0"/>
        </a:xfrm>
      </p:grpSpPr>
      <p:sp>
        <p:nvSpPr>
          <p:cNvPr id="150" name="Google Shape;150;p3"/>
          <p:cNvSpPr/>
          <p:nvPr/>
        </p:nvSpPr>
        <p:spPr>
          <a:xfrm>
            <a:off x="0" y="0"/>
            <a:ext cx="9144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51" name="Google Shape;151;p3"/>
          <p:cNvSpPr/>
          <p:nvPr/>
        </p:nvSpPr>
        <p:spPr>
          <a:xfrm flipH="1" rot="10800000">
            <a:off x="1" y="0"/>
            <a:ext cx="9143999" cy="1575955"/>
          </a:xfrm>
          <a:prstGeom prst="rect">
            <a:avLst/>
          </a:prstGeom>
          <a:gradFill>
            <a:gsLst>
              <a:gs pos="0">
                <a:srgbClr val="000000">
                  <a:alpha val="95686"/>
                </a:srgbClr>
              </a:gs>
              <a:gs pos="100000">
                <a:srgbClr val="366092"/>
              </a:gs>
            </a:gsLst>
            <a:lin ang="60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52" name="Google Shape;152;p3"/>
          <p:cNvSpPr/>
          <p:nvPr/>
        </p:nvSpPr>
        <p:spPr>
          <a:xfrm>
            <a:off x="0" y="0"/>
            <a:ext cx="6096642" cy="1575461"/>
          </a:xfrm>
          <a:prstGeom prst="rect">
            <a:avLst/>
          </a:prstGeom>
          <a:gradFill>
            <a:gsLst>
              <a:gs pos="0">
                <a:srgbClr val="4F81BD">
                  <a:alpha val="40784"/>
                </a:srgbClr>
              </a:gs>
              <a:gs pos="74000">
                <a:srgbClr val="93B3D7">
                  <a:alpha val="0"/>
                </a:srgbClr>
              </a:gs>
              <a:gs pos="100000">
                <a:srgbClr val="93B3D7">
                  <a:alpha val="0"/>
                </a:srgbClr>
              </a:gs>
            </a:gsLst>
            <a:lin ang="8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53" name="Google Shape;153;p3"/>
          <p:cNvSpPr/>
          <p:nvPr/>
        </p:nvSpPr>
        <p:spPr>
          <a:xfrm flipH="1">
            <a:off x="-2" y="-1"/>
            <a:ext cx="9144001" cy="1574311"/>
          </a:xfrm>
          <a:prstGeom prst="rect">
            <a:avLst/>
          </a:prstGeom>
          <a:gradFill>
            <a:gsLst>
              <a:gs pos="0">
                <a:srgbClr val="000000">
                  <a:alpha val="62745"/>
                </a:srgbClr>
              </a:gs>
              <a:gs pos="78000">
                <a:srgbClr val="4F81BD">
                  <a:alpha val="14901"/>
                </a:srgbClr>
              </a:gs>
              <a:gs pos="100000">
                <a:srgbClr val="4F81BD">
                  <a:alpha val="14901"/>
                </a:srgbClr>
              </a:gs>
            </a:gsLst>
            <a:lin ang="156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54" name="Google Shape;154;p3"/>
          <p:cNvSpPr txBox="1"/>
          <p:nvPr>
            <p:ph type="ctrTitle"/>
          </p:nvPr>
        </p:nvSpPr>
        <p:spPr>
          <a:xfrm>
            <a:off x="319550" y="95650"/>
            <a:ext cx="8691000" cy="11592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FFFFFF"/>
              </a:buClr>
              <a:buSzPts val="3600"/>
              <a:buFont typeface="Calibri"/>
              <a:buNone/>
            </a:pPr>
            <a:r>
              <a:rPr lang="en-US" sz="3500">
                <a:solidFill>
                  <a:srgbClr val="FFFFFF"/>
                </a:solidFill>
              </a:rPr>
              <a:t>New Employee/Beginning Teacher Orientation</a:t>
            </a:r>
            <a:endParaRPr sz="4300"/>
          </a:p>
        </p:txBody>
      </p:sp>
      <p:pic>
        <p:nvPicPr>
          <p:cNvPr descr="Recreated Logo White Circle No Background.png" id="155" name="Google Shape;155;p3"/>
          <p:cNvPicPr preferRelativeResize="0"/>
          <p:nvPr/>
        </p:nvPicPr>
        <p:blipFill rotWithShape="1">
          <a:blip r:embed="rId3">
            <a:alphaModFix/>
          </a:blip>
          <a:srcRect b="0" l="0" r="0" t="0"/>
          <a:stretch/>
        </p:blipFill>
        <p:spPr>
          <a:xfrm>
            <a:off x="7752204" y="5615840"/>
            <a:ext cx="1102359" cy="1102359"/>
          </a:xfrm>
          <a:prstGeom prst="rect">
            <a:avLst/>
          </a:prstGeom>
          <a:noFill/>
          <a:ln>
            <a:noFill/>
          </a:ln>
        </p:spPr>
      </p:pic>
      <p:sp>
        <p:nvSpPr>
          <p:cNvPr id="156" name="Google Shape;156;p3"/>
          <p:cNvSpPr txBox="1"/>
          <p:nvPr/>
        </p:nvSpPr>
        <p:spPr>
          <a:xfrm>
            <a:off x="187055" y="1522365"/>
            <a:ext cx="4990500" cy="52641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Calibri"/>
                <a:ea typeface="Calibri"/>
                <a:cs typeface="Calibri"/>
                <a:sym typeface="Calibri"/>
              </a:rPr>
              <a:t>New Employee Orientation:</a:t>
            </a:r>
            <a:endParaRPr/>
          </a:p>
          <a:p>
            <a:pPr indent="-285750" lvl="0" marL="285750" marR="0" rtl="0" algn="l">
              <a:lnSpc>
                <a:spcPct val="150000"/>
              </a:lnSpc>
              <a:spcBef>
                <a:spcPts val="0"/>
              </a:spcBef>
              <a:spcAft>
                <a:spcPts val="0"/>
              </a:spcAft>
              <a:buClr>
                <a:schemeClr val="dk1"/>
              </a:buClr>
              <a:buSzPts val="2400"/>
              <a:buFont typeface="Arial"/>
              <a:buChar char="•"/>
            </a:pPr>
            <a:r>
              <a:rPr lang="en-US" sz="2400">
                <a:solidFill>
                  <a:schemeClr val="dk1"/>
                </a:solidFill>
                <a:latin typeface="Calibri"/>
                <a:ea typeface="Calibri"/>
                <a:cs typeface="Calibri"/>
                <a:sym typeface="Calibri"/>
              </a:rPr>
              <a:t>Took place </a:t>
            </a:r>
            <a:r>
              <a:rPr b="1" lang="en-US" sz="2400">
                <a:solidFill>
                  <a:schemeClr val="dk1"/>
                </a:solidFill>
                <a:latin typeface="Calibri"/>
                <a:ea typeface="Calibri"/>
                <a:cs typeface="Calibri"/>
                <a:sym typeface="Calibri"/>
              </a:rPr>
              <a:t>July 30th, 31st and August 2nd 2024.</a:t>
            </a:r>
            <a:endParaRPr b="1"/>
          </a:p>
          <a:p>
            <a:pPr indent="-285750" lvl="0" marL="285750" marR="0" rtl="0" algn="l">
              <a:lnSpc>
                <a:spcPct val="150000"/>
              </a:lnSpc>
              <a:spcBef>
                <a:spcPts val="0"/>
              </a:spcBef>
              <a:spcAft>
                <a:spcPts val="0"/>
              </a:spcAft>
              <a:buClr>
                <a:schemeClr val="dk1"/>
              </a:buClr>
              <a:buSzPts val="2400"/>
              <a:buFont typeface="Arial"/>
              <a:buChar char="•"/>
            </a:pPr>
            <a:r>
              <a:rPr b="1" lang="en-US" sz="2400">
                <a:solidFill>
                  <a:schemeClr val="dk1"/>
                </a:solidFill>
                <a:latin typeface="Calibri"/>
                <a:ea typeface="Calibri"/>
                <a:cs typeface="Calibri"/>
                <a:sym typeface="Calibri"/>
              </a:rPr>
              <a:t>26 New Employees</a:t>
            </a:r>
            <a:r>
              <a:rPr lang="en-US" sz="2400">
                <a:solidFill>
                  <a:schemeClr val="dk1"/>
                </a:solidFill>
                <a:latin typeface="Calibri"/>
                <a:ea typeface="Calibri"/>
                <a:cs typeface="Calibri"/>
                <a:sym typeface="Calibri"/>
              </a:rPr>
              <a:t> attended (Inclusive of teachers, administrators and support staff)</a:t>
            </a:r>
            <a:endParaRPr sz="2400">
              <a:solidFill>
                <a:schemeClr val="dk1"/>
              </a:solidFill>
              <a:latin typeface="Calibri"/>
              <a:ea typeface="Calibri"/>
              <a:cs typeface="Calibri"/>
              <a:sym typeface="Calibri"/>
            </a:endParaRPr>
          </a:p>
          <a:p>
            <a:pPr indent="-285750" lvl="0" marL="285750" marR="0" rtl="0" algn="l">
              <a:lnSpc>
                <a:spcPct val="150000"/>
              </a:lnSpc>
              <a:spcBef>
                <a:spcPts val="0"/>
              </a:spcBef>
              <a:spcAft>
                <a:spcPts val="0"/>
              </a:spcAft>
              <a:buClr>
                <a:schemeClr val="dk1"/>
              </a:buClr>
              <a:buSzPts val="2400"/>
              <a:buFont typeface="Calibri"/>
              <a:buChar char="•"/>
            </a:pPr>
            <a:r>
              <a:rPr lang="en-US" sz="2400">
                <a:solidFill>
                  <a:schemeClr val="dk1"/>
                </a:solidFill>
                <a:latin typeface="Calibri"/>
                <a:ea typeface="Calibri"/>
                <a:cs typeface="Calibri"/>
                <a:sym typeface="Calibri"/>
              </a:rPr>
              <a:t>Included professional development and information sessions.</a:t>
            </a:r>
            <a:endParaRPr sz="2400">
              <a:solidFill>
                <a:schemeClr val="dk1"/>
              </a:solidFill>
              <a:latin typeface="Calibri"/>
              <a:ea typeface="Calibri"/>
              <a:cs typeface="Calibri"/>
              <a:sym typeface="Calibri"/>
            </a:endParaRPr>
          </a:p>
          <a:p>
            <a:pPr indent="-285750" lvl="0" marL="285750" marR="0" rtl="0" algn="l">
              <a:lnSpc>
                <a:spcPct val="150000"/>
              </a:lnSpc>
              <a:spcBef>
                <a:spcPts val="0"/>
              </a:spcBef>
              <a:spcAft>
                <a:spcPts val="0"/>
              </a:spcAft>
              <a:buClr>
                <a:schemeClr val="dk1"/>
              </a:buClr>
              <a:buSzPts val="2400"/>
              <a:buFont typeface="Calibri"/>
              <a:buChar char="•"/>
            </a:pPr>
            <a:r>
              <a:rPr lang="en-US" sz="2400">
                <a:solidFill>
                  <a:schemeClr val="dk1"/>
                </a:solidFill>
                <a:latin typeface="Calibri"/>
                <a:ea typeface="Calibri"/>
                <a:cs typeface="Calibri"/>
                <a:sym typeface="Calibri"/>
              </a:rPr>
              <a:t>Last day of event </a:t>
            </a:r>
            <a:r>
              <a:rPr lang="en-US" sz="2400">
                <a:solidFill>
                  <a:schemeClr val="dk1"/>
                </a:solidFill>
                <a:latin typeface="Calibri"/>
                <a:ea typeface="Calibri"/>
                <a:cs typeface="Calibri"/>
                <a:sym typeface="Calibri"/>
              </a:rPr>
              <a:t>wrapped</a:t>
            </a:r>
            <a:r>
              <a:rPr lang="en-US" sz="2400">
                <a:solidFill>
                  <a:schemeClr val="dk1"/>
                </a:solidFill>
                <a:latin typeface="Calibri"/>
                <a:ea typeface="Calibri"/>
                <a:cs typeface="Calibri"/>
                <a:sym typeface="Calibri"/>
              </a:rPr>
              <a:t> up with a Tour of Warren County.</a:t>
            </a:r>
            <a:endParaRPr sz="2400">
              <a:solidFill>
                <a:schemeClr val="dk1"/>
              </a:solidFill>
              <a:latin typeface="Calibri"/>
              <a:ea typeface="Calibri"/>
              <a:cs typeface="Calibri"/>
              <a:sym typeface="Calibri"/>
            </a:endParaRPr>
          </a:p>
        </p:txBody>
      </p:sp>
      <p:sp>
        <p:nvSpPr>
          <p:cNvPr id="157" name="Google Shape;157;p3"/>
          <p:cNvSpPr txBox="1"/>
          <p:nvPr/>
        </p:nvSpPr>
        <p:spPr>
          <a:xfrm>
            <a:off x="187048" y="6386356"/>
            <a:ext cx="394660"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r>
              <a:rPr lang="en-US" sz="2000">
                <a:solidFill>
                  <a:schemeClr val="dk1"/>
                </a:solidFill>
                <a:latin typeface="Calibri"/>
                <a:ea typeface="Calibri"/>
                <a:cs typeface="Calibri"/>
                <a:sym typeface="Calibri"/>
              </a:rPr>
              <a:t>|</a:t>
            </a:r>
            <a:endParaRPr/>
          </a:p>
        </p:txBody>
      </p:sp>
      <p:sp>
        <p:nvSpPr>
          <p:cNvPr id="158" name="Google Shape;158;p3"/>
          <p:cNvSpPr txBox="1"/>
          <p:nvPr/>
        </p:nvSpPr>
        <p:spPr>
          <a:xfrm>
            <a:off x="6273033" y="5760626"/>
            <a:ext cx="1581994" cy="646331"/>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800">
                <a:solidFill>
                  <a:schemeClr val="dk1"/>
                </a:solidFill>
                <a:latin typeface="Century Gothic"/>
                <a:ea typeface="Century Gothic"/>
                <a:cs typeface="Century Gothic"/>
                <a:sym typeface="Century Gothic"/>
              </a:rPr>
              <a:t>CHAMPIONS</a:t>
            </a:r>
            <a:endParaRPr/>
          </a:p>
          <a:p>
            <a:pPr indent="0" lvl="0" marL="0" marR="0" rtl="0" algn="r">
              <a:spcBef>
                <a:spcPts val="0"/>
              </a:spcBef>
              <a:spcAft>
                <a:spcPts val="0"/>
              </a:spcAft>
              <a:buNone/>
            </a:pPr>
            <a:r>
              <a:rPr lang="en-US" sz="1800">
                <a:solidFill>
                  <a:schemeClr val="dk1"/>
                </a:solidFill>
                <a:latin typeface="Century Gothic"/>
                <a:ea typeface="Century Gothic"/>
                <a:cs typeface="Century Gothic"/>
                <a:sym typeface="Century Gothic"/>
              </a:rPr>
              <a:t>for Children</a:t>
            </a:r>
            <a:endParaRPr/>
          </a:p>
        </p:txBody>
      </p:sp>
      <p:sp>
        <p:nvSpPr>
          <p:cNvPr id="159" name="Google Shape;159;p3"/>
          <p:cNvSpPr txBox="1"/>
          <p:nvPr/>
        </p:nvSpPr>
        <p:spPr>
          <a:xfrm rot="-277366">
            <a:off x="6196733" y="6362077"/>
            <a:ext cx="1734594" cy="369332"/>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800">
                <a:solidFill>
                  <a:srgbClr val="134B83"/>
                </a:solidFill>
                <a:latin typeface="Permanent Marker"/>
                <a:ea typeface="Permanent Marker"/>
                <a:cs typeface="Permanent Marker"/>
                <a:sym typeface="Permanent Marker"/>
              </a:rPr>
              <a:t>with kindness!</a:t>
            </a:r>
            <a:endParaRPr/>
          </a:p>
        </p:txBody>
      </p:sp>
      <p:pic>
        <p:nvPicPr>
          <p:cNvPr id="160" name="Google Shape;160;p3"/>
          <p:cNvPicPr preferRelativeResize="0"/>
          <p:nvPr/>
        </p:nvPicPr>
        <p:blipFill>
          <a:blip r:embed="rId4">
            <a:alphaModFix/>
          </a:blip>
          <a:stretch>
            <a:fillRect/>
          </a:stretch>
        </p:blipFill>
        <p:spPr>
          <a:xfrm>
            <a:off x="5117588" y="1740675"/>
            <a:ext cx="3892874" cy="2919652"/>
          </a:xfrm>
          <a:prstGeom prst="rect">
            <a:avLst/>
          </a:prstGeom>
          <a:solidFill>
            <a:schemeClr val="lt1"/>
          </a:solid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64" name="Shape 164"/>
        <p:cNvGrpSpPr/>
        <p:nvPr/>
      </p:nvGrpSpPr>
      <p:grpSpPr>
        <a:xfrm>
          <a:off x="0" y="0"/>
          <a:ext cx="0" cy="0"/>
          <a:chOff x="0" y="0"/>
          <a:chExt cx="0" cy="0"/>
        </a:xfrm>
      </p:grpSpPr>
      <p:sp>
        <p:nvSpPr>
          <p:cNvPr id="165" name="Google Shape;165;g2f53bc09288_0_0"/>
          <p:cNvSpPr/>
          <p:nvPr/>
        </p:nvSpPr>
        <p:spPr>
          <a:xfrm>
            <a:off x="0" y="0"/>
            <a:ext cx="9144000" cy="7077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66" name="Google Shape;166;g2f53bc09288_0_0"/>
          <p:cNvSpPr/>
          <p:nvPr/>
        </p:nvSpPr>
        <p:spPr>
          <a:xfrm flipH="1" rot="10800000">
            <a:off x="1" y="55"/>
            <a:ext cx="9144000" cy="1575900"/>
          </a:xfrm>
          <a:prstGeom prst="rect">
            <a:avLst/>
          </a:prstGeom>
          <a:gradFill>
            <a:gsLst>
              <a:gs pos="0">
                <a:srgbClr val="000000">
                  <a:alpha val="95686"/>
                </a:srgbClr>
              </a:gs>
              <a:gs pos="100000">
                <a:srgbClr val="366092"/>
              </a:gs>
            </a:gsLst>
            <a:lin ang="59999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67" name="Google Shape;167;g2f53bc09288_0_0"/>
          <p:cNvSpPr/>
          <p:nvPr/>
        </p:nvSpPr>
        <p:spPr>
          <a:xfrm>
            <a:off x="0" y="0"/>
            <a:ext cx="6096600" cy="1575600"/>
          </a:xfrm>
          <a:prstGeom prst="rect">
            <a:avLst/>
          </a:prstGeom>
          <a:gradFill>
            <a:gsLst>
              <a:gs pos="0">
                <a:srgbClr val="4F81BD">
                  <a:alpha val="40784"/>
                </a:srgbClr>
              </a:gs>
              <a:gs pos="74000">
                <a:srgbClr val="93B3D7">
                  <a:alpha val="0"/>
                </a:srgbClr>
              </a:gs>
              <a:gs pos="100000">
                <a:srgbClr val="93B3D7">
                  <a:alpha val="0"/>
                </a:srgbClr>
              </a:gs>
            </a:gsLst>
            <a:lin ang="8400134"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68" name="Google Shape;168;g2f53bc09288_0_0"/>
          <p:cNvSpPr/>
          <p:nvPr/>
        </p:nvSpPr>
        <p:spPr>
          <a:xfrm flipH="1">
            <a:off x="-76201" y="-1"/>
            <a:ext cx="9144000" cy="1574400"/>
          </a:xfrm>
          <a:prstGeom prst="rect">
            <a:avLst/>
          </a:prstGeom>
          <a:gradFill>
            <a:gsLst>
              <a:gs pos="0">
                <a:srgbClr val="000000">
                  <a:alpha val="62745"/>
                </a:srgbClr>
              </a:gs>
              <a:gs pos="78000">
                <a:srgbClr val="4F81BD">
                  <a:alpha val="14901"/>
                </a:srgbClr>
              </a:gs>
              <a:gs pos="100000">
                <a:srgbClr val="4F81BD">
                  <a:alpha val="14901"/>
                </a:srgbClr>
              </a:gs>
            </a:gsLst>
            <a:lin ang="15600151"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69" name="Google Shape;169;g2f53bc09288_0_0"/>
          <p:cNvSpPr txBox="1"/>
          <p:nvPr>
            <p:ph type="ctrTitle"/>
          </p:nvPr>
        </p:nvSpPr>
        <p:spPr>
          <a:xfrm>
            <a:off x="167150" y="248050"/>
            <a:ext cx="8701500" cy="11592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FFFFFF"/>
              </a:buClr>
              <a:buSzPts val="3600"/>
              <a:buFont typeface="Calibri"/>
              <a:buNone/>
            </a:pPr>
            <a:r>
              <a:rPr lang="en-US" sz="3600">
                <a:solidFill>
                  <a:srgbClr val="FFFFFF"/>
                </a:solidFill>
              </a:rPr>
              <a:t>New Employee/Beginning Teacher Orientation (continued)</a:t>
            </a:r>
            <a:endParaRPr/>
          </a:p>
        </p:txBody>
      </p:sp>
      <p:pic>
        <p:nvPicPr>
          <p:cNvPr descr="Recreated Logo White Circle No Background.png" id="170" name="Google Shape;170;g2f53bc09288_0_0"/>
          <p:cNvPicPr preferRelativeResize="0"/>
          <p:nvPr/>
        </p:nvPicPr>
        <p:blipFill rotWithShape="1">
          <a:blip r:embed="rId3">
            <a:alphaModFix/>
          </a:blip>
          <a:srcRect b="0" l="0" r="0" t="0"/>
          <a:stretch/>
        </p:blipFill>
        <p:spPr>
          <a:xfrm>
            <a:off x="7752204" y="5615840"/>
            <a:ext cx="1102360" cy="1102360"/>
          </a:xfrm>
          <a:prstGeom prst="rect">
            <a:avLst/>
          </a:prstGeom>
          <a:noFill/>
          <a:ln>
            <a:noFill/>
          </a:ln>
        </p:spPr>
      </p:pic>
      <p:sp>
        <p:nvSpPr>
          <p:cNvPr id="171" name="Google Shape;171;g2f53bc09288_0_0"/>
          <p:cNvSpPr txBox="1"/>
          <p:nvPr/>
        </p:nvSpPr>
        <p:spPr>
          <a:xfrm>
            <a:off x="73750" y="1740675"/>
            <a:ext cx="5420700" cy="49254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100">
                <a:solidFill>
                  <a:schemeClr val="dk1"/>
                </a:solidFill>
                <a:latin typeface="Calibri"/>
                <a:ea typeface="Calibri"/>
                <a:cs typeface="Calibri"/>
                <a:sym typeface="Calibri"/>
              </a:rPr>
              <a:t>New Employee/Beginning Teacher Orientation</a:t>
            </a:r>
            <a:r>
              <a:rPr lang="en-US" sz="2500">
                <a:solidFill>
                  <a:schemeClr val="dk1"/>
                </a:solidFill>
                <a:latin typeface="Calibri"/>
                <a:ea typeface="Calibri"/>
                <a:cs typeface="Calibri"/>
                <a:sym typeface="Calibri"/>
              </a:rPr>
              <a:t>:</a:t>
            </a:r>
            <a:endParaRPr sz="1500"/>
          </a:p>
          <a:p>
            <a:pPr indent="0" lvl="0" marL="457200" rtl="0" algn="ctr">
              <a:spcBef>
                <a:spcPts val="0"/>
              </a:spcBef>
              <a:spcAft>
                <a:spcPts val="0"/>
              </a:spcAft>
              <a:buNone/>
            </a:pPr>
            <a:r>
              <a:t/>
            </a:r>
            <a:endParaRPr b="1" sz="1600" u="sng">
              <a:solidFill>
                <a:schemeClr val="dk1"/>
              </a:solidFill>
              <a:latin typeface="Merriweather"/>
              <a:ea typeface="Merriweather"/>
              <a:cs typeface="Merriweather"/>
              <a:sym typeface="Merriweather"/>
            </a:endParaRPr>
          </a:p>
          <a:p>
            <a:pPr indent="0" lvl="0" marL="457200" rtl="0" algn="ctr">
              <a:spcBef>
                <a:spcPts val="0"/>
              </a:spcBef>
              <a:spcAft>
                <a:spcPts val="0"/>
              </a:spcAft>
              <a:buNone/>
            </a:pPr>
            <a:r>
              <a:rPr b="1" lang="en-US" sz="2200" u="sng">
                <a:solidFill>
                  <a:schemeClr val="dk1"/>
                </a:solidFill>
                <a:latin typeface="Merriweather"/>
                <a:ea typeface="Merriweather"/>
                <a:cs typeface="Merriweather"/>
                <a:sym typeface="Merriweather"/>
              </a:rPr>
              <a:t>Special Thanks</a:t>
            </a:r>
            <a:endParaRPr b="1" sz="2200" u="sng">
              <a:solidFill>
                <a:schemeClr val="dk1"/>
              </a:solidFill>
              <a:latin typeface="Merriweather"/>
              <a:ea typeface="Merriweather"/>
              <a:cs typeface="Merriweather"/>
              <a:sym typeface="Merriweather"/>
            </a:endParaRPr>
          </a:p>
          <a:p>
            <a:pPr indent="0" lvl="0" marL="457200" rtl="0" algn="l">
              <a:spcBef>
                <a:spcPts val="0"/>
              </a:spcBef>
              <a:spcAft>
                <a:spcPts val="0"/>
              </a:spcAft>
              <a:buNone/>
            </a:pPr>
            <a:r>
              <a:t/>
            </a:r>
            <a:endParaRPr sz="1100">
              <a:solidFill>
                <a:schemeClr val="dk1"/>
              </a:solidFill>
              <a:latin typeface="Times New Roman"/>
              <a:ea typeface="Times New Roman"/>
              <a:cs typeface="Times New Roman"/>
              <a:sym typeface="Times New Roman"/>
            </a:endParaRPr>
          </a:p>
          <a:p>
            <a:pPr indent="0" lvl="0" marL="457200" rtl="0" algn="ctr">
              <a:spcBef>
                <a:spcPts val="0"/>
              </a:spcBef>
              <a:spcAft>
                <a:spcPts val="0"/>
              </a:spcAft>
              <a:buNone/>
            </a:pPr>
            <a:r>
              <a:rPr b="1" lang="en-US" sz="1800">
                <a:solidFill>
                  <a:schemeClr val="dk1"/>
                </a:solidFill>
                <a:latin typeface="Times New Roman"/>
                <a:ea typeface="Times New Roman"/>
                <a:cs typeface="Times New Roman"/>
                <a:sym typeface="Times New Roman"/>
              </a:rPr>
              <a:t>WCS Board, Faulty, Staff, and </a:t>
            </a:r>
            <a:endParaRPr b="1" sz="1800">
              <a:solidFill>
                <a:schemeClr val="dk1"/>
              </a:solidFill>
              <a:latin typeface="Times New Roman"/>
              <a:ea typeface="Times New Roman"/>
              <a:cs typeface="Times New Roman"/>
              <a:sym typeface="Times New Roman"/>
            </a:endParaRPr>
          </a:p>
          <a:p>
            <a:pPr indent="0" lvl="0" marL="457200" rtl="0" algn="ctr">
              <a:spcBef>
                <a:spcPts val="0"/>
              </a:spcBef>
              <a:spcAft>
                <a:spcPts val="0"/>
              </a:spcAft>
              <a:buNone/>
            </a:pPr>
            <a:r>
              <a:rPr b="1" lang="en-US" sz="1800">
                <a:solidFill>
                  <a:schemeClr val="dk1"/>
                </a:solidFill>
                <a:latin typeface="Times New Roman"/>
                <a:ea typeface="Times New Roman"/>
                <a:cs typeface="Times New Roman"/>
                <a:sym typeface="Times New Roman"/>
              </a:rPr>
              <a:t>Community Stakeholders</a:t>
            </a:r>
            <a:endParaRPr b="1" sz="1800">
              <a:solidFill>
                <a:schemeClr val="dk1"/>
              </a:solidFill>
              <a:latin typeface="Times New Roman"/>
              <a:ea typeface="Times New Roman"/>
              <a:cs typeface="Times New Roman"/>
              <a:sym typeface="Times New Roman"/>
            </a:endParaRPr>
          </a:p>
          <a:p>
            <a:pPr indent="0" lvl="0" marL="457200" rtl="0" algn="ctr">
              <a:spcBef>
                <a:spcPts val="0"/>
              </a:spcBef>
              <a:spcAft>
                <a:spcPts val="0"/>
              </a:spcAft>
              <a:buNone/>
            </a:pPr>
            <a:r>
              <a:rPr b="1" lang="en-US" sz="1800">
                <a:solidFill>
                  <a:schemeClr val="dk1"/>
                </a:solidFill>
                <a:latin typeface="Times New Roman"/>
                <a:ea typeface="Times New Roman"/>
                <a:cs typeface="Times New Roman"/>
                <a:sym typeface="Times New Roman"/>
              </a:rPr>
              <a:t>Talya Somerville, </a:t>
            </a:r>
            <a:r>
              <a:rPr b="1" i="1" lang="en-US" sz="1800">
                <a:solidFill>
                  <a:schemeClr val="dk1"/>
                </a:solidFill>
                <a:latin typeface="Times New Roman"/>
                <a:ea typeface="Times New Roman"/>
                <a:cs typeface="Times New Roman"/>
                <a:sym typeface="Times New Roman"/>
              </a:rPr>
              <a:t>Phased by the Moon</a:t>
            </a:r>
            <a:endParaRPr b="1" i="1" sz="1800">
              <a:solidFill>
                <a:schemeClr val="dk1"/>
              </a:solidFill>
              <a:latin typeface="Times New Roman"/>
              <a:ea typeface="Times New Roman"/>
              <a:cs typeface="Times New Roman"/>
              <a:sym typeface="Times New Roman"/>
            </a:endParaRPr>
          </a:p>
          <a:p>
            <a:pPr indent="0" lvl="0" marL="457200" rtl="0" algn="ctr">
              <a:spcBef>
                <a:spcPts val="0"/>
              </a:spcBef>
              <a:spcAft>
                <a:spcPts val="0"/>
              </a:spcAft>
              <a:buNone/>
            </a:pPr>
            <a:r>
              <a:rPr b="1" lang="en-US" sz="1800">
                <a:solidFill>
                  <a:schemeClr val="dk1"/>
                </a:solidFill>
                <a:latin typeface="Times New Roman"/>
                <a:ea typeface="Times New Roman"/>
                <a:cs typeface="Times New Roman"/>
                <a:sym typeface="Times New Roman"/>
              </a:rPr>
              <a:t>WCS Child Food Nutrition Department</a:t>
            </a:r>
            <a:r>
              <a:rPr lang="en-US" sz="1800">
                <a:solidFill>
                  <a:schemeClr val="dk1"/>
                </a:solidFill>
                <a:latin typeface="Times New Roman"/>
                <a:ea typeface="Times New Roman"/>
                <a:cs typeface="Times New Roman"/>
                <a:sym typeface="Times New Roman"/>
              </a:rPr>
              <a:t>:  </a:t>
            </a:r>
            <a:endParaRPr sz="1800">
              <a:solidFill>
                <a:schemeClr val="dk1"/>
              </a:solidFill>
              <a:latin typeface="Times New Roman"/>
              <a:ea typeface="Times New Roman"/>
              <a:cs typeface="Times New Roman"/>
              <a:sym typeface="Times New Roman"/>
            </a:endParaRPr>
          </a:p>
          <a:p>
            <a:pPr indent="0" lvl="0" marL="457200" rtl="0" algn="ctr">
              <a:spcBef>
                <a:spcPts val="0"/>
              </a:spcBef>
              <a:spcAft>
                <a:spcPts val="0"/>
              </a:spcAft>
              <a:buNone/>
            </a:pPr>
            <a:r>
              <a:rPr lang="en-US" sz="1800">
                <a:solidFill>
                  <a:schemeClr val="dk1"/>
                </a:solidFill>
                <a:latin typeface="Times New Roman"/>
                <a:ea typeface="Times New Roman"/>
                <a:cs typeface="Times New Roman"/>
                <a:sym typeface="Times New Roman"/>
              </a:rPr>
              <a:t>Breakfast (July 30, 2024)</a:t>
            </a:r>
            <a:endParaRPr sz="1800">
              <a:solidFill>
                <a:schemeClr val="dk1"/>
              </a:solidFill>
              <a:latin typeface="Times New Roman"/>
              <a:ea typeface="Times New Roman"/>
              <a:cs typeface="Times New Roman"/>
              <a:sym typeface="Times New Roman"/>
            </a:endParaRPr>
          </a:p>
          <a:p>
            <a:pPr indent="0" lvl="0" marL="457200" rtl="0" algn="ctr">
              <a:spcBef>
                <a:spcPts val="0"/>
              </a:spcBef>
              <a:spcAft>
                <a:spcPts val="0"/>
              </a:spcAft>
              <a:buNone/>
            </a:pPr>
            <a:r>
              <a:rPr b="1" lang="en-US" sz="1800">
                <a:solidFill>
                  <a:schemeClr val="dk1"/>
                </a:solidFill>
                <a:latin typeface="Times New Roman"/>
                <a:ea typeface="Times New Roman"/>
                <a:cs typeface="Times New Roman"/>
                <a:sym typeface="Times New Roman"/>
              </a:rPr>
              <a:t>KimmieDees</a:t>
            </a:r>
            <a:r>
              <a:rPr lang="en-US" sz="1800">
                <a:solidFill>
                  <a:schemeClr val="dk1"/>
                </a:solidFill>
                <a:latin typeface="Times New Roman"/>
                <a:ea typeface="Times New Roman"/>
                <a:cs typeface="Times New Roman"/>
                <a:sym typeface="Times New Roman"/>
              </a:rPr>
              <a:t>:  Lunch (July 30-31, 2024)</a:t>
            </a:r>
            <a:endParaRPr sz="1800">
              <a:solidFill>
                <a:schemeClr val="dk1"/>
              </a:solidFill>
              <a:latin typeface="Times New Roman"/>
              <a:ea typeface="Times New Roman"/>
              <a:cs typeface="Times New Roman"/>
              <a:sym typeface="Times New Roman"/>
            </a:endParaRPr>
          </a:p>
          <a:p>
            <a:pPr indent="0" lvl="0" marL="457200" rtl="0" algn="ctr">
              <a:spcBef>
                <a:spcPts val="0"/>
              </a:spcBef>
              <a:spcAft>
                <a:spcPts val="0"/>
              </a:spcAft>
              <a:buNone/>
            </a:pPr>
            <a:r>
              <a:rPr b="1" lang="en-US" sz="1800">
                <a:solidFill>
                  <a:schemeClr val="dk1"/>
                </a:solidFill>
                <a:latin typeface="Times New Roman"/>
                <a:ea typeface="Times New Roman"/>
                <a:cs typeface="Times New Roman"/>
                <a:sym typeface="Times New Roman"/>
              </a:rPr>
              <a:t>Warren County’s Gamma Chi Chapter of Delta Kappa Gamma</a:t>
            </a:r>
            <a:r>
              <a:rPr lang="en-US" sz="1800">
                <a:solidFill>
                  <a:schemeClr val="dk1"/>
                </a:solidFill>
                <a:latin typeface="Times New Roman"/>
                <a:ea typeface="Times New Roman"/>
                <a:cs typeface="Times New Roman"/>
                <a:sym typeface="Times New Roman"/>
              </a:rPr>
              <a:t>:  </a:t>
            </a:r>
            <a:endParaRPr sz="1800">
              <a:solidFill>
                <a:schemeClr val="dk1"/>
              </a:solidFill>
              <a:latin typeface="Times New Roman"/>
              <a:ea typeface="Times New Roman"/>
              <a:cs typeface="Times New Roman"/>
              <a:sym typeface="Times New Roman"/>
            </a:endParaRPr>
          </a:p>
          <a:p>
            <a:pPr indent="0" lvl="0" marL="457200" rtl="0" algn="ctr">
              <a:spcBef>
                <a:spcPts val="0"/>
              </a:spcBef>
              <a:spcAft>
                <a:spcPts val="0"/>
              </a:spcAft>
              <a:buNone/>
            </a:pPr>
            <a:r>
              <a:rPr lang="en-US" sz="1800">
                <a:solidFill>
                  <a:schemeClr val="dk1"/>
                </a:solidFill>
                <a:latin typeface="Times New Roman"/>
                <a:ea typeface="Times New Roman"/>
                <a:cs typeface="Times New Roman"/>
                <a:sym typeface="Times New Roman"/>
              </a:rPr>
              <a:t>Breakfast (July 31, 2024)</a:t>
            </a:r>
            <a:endParaRPr sz="1800">
              <a:solidFill>
                <a:schemeClr val="dk1"/>
              </a:solidFill>
              <a:latin typeface="Times New Roman"/>
              <a:ea typeface="Times New Roman"/>
              <a:cs typeface="Times New Roman"/>
              <a:sym typeface="Times New Roman"/>
            </a:endParaRPr>
          </a:p>
          <a:p>
            <a:pPr indent="0" lvl="0" marL="457200" rtl="0" algn="ctr">
              <a:spcBef>
                <a:spcPts val="0"/>
              </a:spcBef>
              <a:spcAft>
                <a:spcPts val="0"/>
              </a:spcAft>
              <a:buNone/>
            </a:pPr>
            <a:r>
              <a:rPr b="1" lang="en-US" sz="1800">
                <a:solidFill>
                  <a:schemeClr val="dk1"/>
                </a:solidFill>
                <a:latin typeface="Times New Roman"/>
                <a:ea typeface="Times New Roman"/>
                <a:cs typeface="Times New Roman"/>
                <a:sym typeface="Times New Roman"/>
              </a:rPr>
              <a:t>Heritage Quilters and WCS</a:t>
            </a:r>
            <a:r>
              <a:rPr lang="en-US" sz="1800">
                <a:solidFill>
                  <a:schemeClr val="dk1"/>
                </a:solidFill>
                <a:latin typeface="Times New Roman"/>
                <a:ea typeface="Times New Roman"/>
                <a:cs typeface="Times New Roman"/>
                <a:sym typeface="Times New Roman"/>
              </a:rPr>
              <a:t>:  </a:t>
            </a:r>
            <a:endParaRPr sz="1800">
              <a:solidFill>
                <a:schemeClr val="dk1"/>
              </a:solidFill>
              <a:latin typeface="Times New Roman"/>
              <a:ea typeface="Times New Roman"/>
              <a:cs typeface="Times New Roman"/>
              <a:sym typeface="Times New Roman"/>
            </a:endParaRPr>
          </a:p>
          <a:p>
            <a:pPr indent="0" lvl="0" marL="457200" rtl="0" algn="ctr">
              <a:spcBef>
                <a:spcPts val="0"/>
              </a:spcBef>
              <a:spcAft>
                <a:spcPts val="0"/>
              </a:spcAft>
              <a:buNone/>
            </a:pPr>
            <a:r>
              <a:rPr lang="en-US" sz="1800">
                <a:solidFill>
                  <a:schemeClr val="dk1"/>
                </a:solidFill>
                <a:latin typeface="Times New Roman"/>
                <a:ea typeface="Times New Roman"/>
                <a:cs typeface="Times New Roman"/>
                <a:sym typeface="Times New Roman"/>
              </a:rPr>
              <a:t>Breakfast and County Tour </a:t>
            </a:r>
            <a:endParaRPr sz="1800">
              <a:solidFill>
                <a:schemeClr val="dk1"/>
              </a:solidFill>
              <a:latin typeface="Times New Roman"/>
              <a:ea typeface="Times New Roman"/>
              <a:cs typeface="Times New Roman"/>
              <a:sym typeface="Times New Roman"/>
            </a:endParaRPr>
          </a:p>
          <a:p>
            <a:pPr indent="0" lvl="0" marL="457200" rtl="0" algn="ctr">
              <a:spcBef>
                <a:spcPts val="0"/>
              </a:spcBef>
              <a:spcAft>
                <a:spcPts val="0"/>
              </a:spcAft>
              <a:buNone/>
            </a:pPr>
            <a:r>
              <a:rPr b="1" lang="en-US" sz="1800">
                <a:solidFill>
                  <a:schemeClr val="dk1"/>
                </a:solidFill>
                <a:latin typeface="Times New Roman"/>
                <a:ea typeface="Times New Roman"/>
                <a:cs typeface="Times New Roman"/>
                <a:sym typeface="Times New Roman"/>
              </a:rPr>
              <a:t>All Central Services Departments</a:t>
            </a:r>
            <a:endParaRPr b="1" sz="1800">
              <a:solidFill>
                <a:schemeClr val="dk1"/>
              </a:solidFill>
              <a:latin typeface="Times New Roman"/>
              <a:ea typeface="Times New Roman"/>
              <a:cs typeface="Times New Roman"/>
              <a:sym typeface="Times New Roman"/>
            </a:endParaRPr>
          </a:p>
          <a:p>
            <a:pPr indent="0" lvl="0" marL="457200" marR="0" rtl="0" algn="l">
              <a:lnSpc>
                <a:spcPct val="150000"/>
              </a:lnSpc>
              <a:spcBef>
                <a:spcPts val="0"/>
              </a:spcBef>
              <a:spcAft>
                <a:spcPts val="0"/>
              </a:spcAft>
              <a:buNone/>
            </a:pPr>
            <a:r>
              <a:t/>
            </a:r>
            <a:endParaRPr sz="2400">
              <a:solidFill>
                <a:schemeClr val="dk1"/>
              </a:solidFill>
              <a:latin typeface="Calibri"/>
              <a:ea typeface="Calibri"/>
              <a:cs typeface="Calibri"/>
              <a:sym typeface="Calibri"/>
            </a:endParaRPr>
          </a:p>
        </p:txBody>
      </p:sp>
      <p:sp>
        <p:nvSpPr>
          <p:cNvPr id="172" name="Google Shape;172;g2f53bc09288_0_0"/>
          <p:cNvSpPr/>
          <p:nvPr/>
        </p:nvSpPr>
        <p:spPr>
          <a:xfrm>
            <a:off x="533631" y="6304131"/>
            <a:ext cx="96300" cy="646200"/>
          </a:xfrm>
          <a:prstGeom prst="rect">
            <a:avLst/>
          </a:prstGeom>
          <a:solidFill>
            <a:srgbClr val="134B83"/>
          </a:solidFill>
          <a:ln cap="flat" cmpd="sng" w="9525">
            <a:solidFill>
              <a:srgbClr val="4A7DBA"/>
            </a:solidFill>
            <a:prstDash val="solid"/>
            <a:round/>
            <a:headEnd len="sm" w="sm" type="none"/>
            <a:tailEnd len="sm" w="sm" type="none"/>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73" name="Google Shape;173;g2f53bc09288_0_0"/>
          <p:cNvSpPr/>
          <p:nvPr/>
        </p:nvSpPr>
        <p:spPr>
          <a:xfrm>
            <a:off x="672825" y="6304130"/>
            <a:ext cx="96300" cy="646200"/>
          </a:xfrm>
          <a:prstGeom prst="rect">
            <a:avLst/>
          </a:prstGeom>
          <a:solidFill>
            <a:srgbClr val="134B83"/>
          </a:solidFill>
          <a:ln cap="flat" cmpd="sng" w="9525">
            <a:solidFill>
              <a:srgbClr val="4A7DBA"/>
            </a:solidFill>
            <a:prstDash val="solid"/>
            <a:round/>
            <a:headEnd len="sm" w="sm" type="none"/>
            <a:tailEnd len="sm" w="sm" type="none"/>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74" name="Google Shape;174;g2f53bc09288_0_0"/>
          <p:cNvSpPr/>
          <p:nvPr/>
        </p:nvSpPr>
        <p:spPr>
          <a:xfrm>
            <a:off x="823068" y="6304129"/>
            <a:ext cx="96300" cy="646200"/>
          </a:xfrm>
          <a:prstGeom prst="rect">
            <a:avLst/>
          </a:prstGeom>
          <a:solidFill>
            <a:srgbClr val="134B83"/>
          </a:solidFill>
          <a:ln cap="flat" cmpd="sng" w="9525">
            <a:solidFill>
              <a:srgbClr val="4A7DBA"/>
            </a:solidFill>
            <a:prstDash val="solid"/>
            <a:round/>
            <a:headEnd len="sm" w="sm" type="none"/>
            <a:tailEnd len="sm" w="sm" type="none"/>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75" name="Google Shape;175;g2f53bc09288_0_0"/>
          <p:cNvSpPr txBox="1"/>
          <p:nvPr/>
        </p:nvSpPr>
        <p:spPr>
          <a:xfrm>
            <a:off x="187048" y="6386356"/>
            <a:ext cx="394800" cy="4002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r>
              <a:rPr lang="en-US" sz="2000">
                <a:solidFill>
                  <a:schemeClr val="dk1"/>
                </a:solidFill>
                <a:latin typeface="Calibri"/>
                <a:ea typeface="Calibri"/>
                <a:cs typeface="Calibri"/>
                <a:sym typeface="Calibri"/>
              </a:rPr>
              <a:t>|</a:t>
            </a:r>
            <a:endParaRPr/>
          </a:p>
        </p:txBody>
      </p:sp>
      <p:sp>
        <p:nvSpPr>
          <p:cNvPr id="176" name="Google Shape;176;g2f53bc09288_0_0"/>
          <p:cNvSpPr txBox="1"/>
          <p:nvPr/>
        </p:nvSpPr>
        <p:spPr>
          <a:xfrm>
            <a:off x="6273033" y="5760626"/>
            <a:ext cx="1581900" cy="646500"/>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800">
                <a:solidFill>
                  <a:schemeClr val="dk1"/>
                </a:solidFill>
                <a:latin typeface="Century Gothic"/>
                <a:ea typeface="Century Gothic"/>
                <a:cs typeface="Century Gothic"/>
                <a:sym typeface="Century Gothic"/>
              </a:rPr>
              <a:t>CHAMPIONS</a:t>
            </a:r>
            <a:endParaRPr/>
          </a:p>
          <a:p>
            <a:pPr indent="0" lvl="0" marL="0" marR="0" rtl="0" algn="r">
              <a:spcBef>
                <a:spcPts val="0"/>
              </a:spcBef>
              <a:spcAft>
                <a:spcPts val="0"/>
              </a:spcAft>
              <a:buNone/>
            </a:pPr>
            <a:r>
              <a:rPr lang="en-US" sz="1800">
                <a:solidFill>
                  <a:schemeClr val="dk1"/>
                </a:solidFill>
                <a:latin typeface="Century Gothic"/>
                <a:ea typeface="Century Gothic"/>
                <a:cs typeface="Century Gothic"/>
                <a:sym typeface="Century Gothic"/>
              </a:rPr>
              <a:t>for Children</a:t>
            </a:r>
            <a:endParaRPr/>
          </a:p>
        </p:txBody>
      </p:sp>
      <p:sp>
        <p:nvSpPr>
          <p:cNvPr id="177" name="Google Shape;177;g2f53bc09288_0_0"/>
          <p:cNvSpPr txBox="1"/>
          <p:nvPr/>
        </p:nvSpPr>
        <p:spPr>
          <a:xfrm rot="-277375">
            <a:off x="6207800" y="6361634"/>
            <a:ext cx="1734543" cy="646487"/>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800">
                <a:solidFill>
                  <a:srgbClr val="134B83"/>
                </a:solidFill>
                <a:latin typeface="Permanent Marker"/>
                <a:ea typeface="Permanent Marker"/>
                <a:cs typeface="Permanent Marker"/>
                <a:sym typeface="Permanent Marker"/>
              </a:rPr>
              <a:t>with kindness!</a:t>
            </a:r>
            <a:endParaRPr/>
          </a:p>
        </p:txBody>
      </p:sp>
      <p:pic>
        <p:nvPicPr>
          <p:cNvPr id="178" name="Google Shape;178;g2f53bc09288_0_0"/>
          <p:cNvPicPr preferRelativeResize="0"/>
          <p:nvPr/>
        </p:nvPicPr>
        <p:blipFill>
          <a:blip r:embed="rId4">
            <a:alphaModFix/>
          </a:blip>
          <a:stretch>
            <a:fillRect/>
          </a:stretch>
        </p:blipFill>
        <p:spPr>
          <a:xfrm>
            <a:off x="5377364" y="2961805"/>
            <a:ext cx="3569665" cy="2375450"/>
          </a:xfrm>
          <a:prstGeom prst="rect">
            <a:avLst/>
          </a:prstGeom>
          <a:solidFill>
            <a:schemeClr val="lt1"/>
          </a:solidFill>
          <a:ln>
            <a:noFill/>
          </a:ln>
        </p:spPr>
      </p:pic>
      <p:pic>
        <p:nvPicPr>
          <p:cNvPr id="179" name="Google Shape;179;g2f53bc09288_0_0"/>
          <p:cNvPicPr preferRelativeResize="0"/>
          <p:nvPr/>
        </p:nvPicPr>
        <p:blipFill>
          <a:blip r:embed="rId5">
            <a:alphaModFix/>
          </a:blip>
          <a:stretch>
            <a:fillRect/>
          </a:stretch>
        </p:blipFill>
        <p:spPr>
          <a:xfrm>
            <a:off x="6273013" y="1511438"/>
            <a:ext cx="1990725" cy="2295525"/>
          </a:xfrm>
          <a:prstGeom prst="rect">
            <a:avLst/>
          </a:prstGeom>
          <a:solidFill>
            <a:schemeClr val="lt1"/>
          </a:solid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83" name="Shape 183"/>
        <p:cNvGrpSpPr/>
        <p:nvPr/>
      </p:nvGrpSpPr>
      <p:grpSpPr>
        <a:xfrm>
          <a:off x="0" y="0"/>
          <a:ext cx="0" cy="0"/>
          <a:chOff x="0" y="0"/>
          <a:chExt cx="0" cy="0"/>
        </a:xfrm>
      </p:grpSpPr>
      <p:sp>
        <p:nvSpPr>
          <p:cNvPr id="184" name="Google Shape;184;p8"/>
          <p:cNvSpPr/>
          <p:nvPr/>
        </p:nvSpPr>
        <p:spPr>
          <a:xfrm>
            <a:off x="0" y="0"/>
            <a:ext cx="9144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85" name="Google Shape;185;p8"/>
          <p:cNvSpPr/>
          <p:nvPr/>
        </p:nvSpPr>
        <p:spPr>
          <a:xfrm rot="10800000">
            <a:off x="-1" y="-22693"/>
            <a:ext cx="9143998" cy="4374129"/>
          </a:xfrm>
          <a:prstGeom prst="rect">
            <a:avLst/>
          </a:prstGeom>
          <a:gradFill>
            <a:gsLst>
              <a:gs pos="0">
                <a:srgbClr val="366092"/>
              </a:gs>
              <a:gs pos="100000">
                <a:srgbClr val="000000"/>
              </a:gs>
            </a:gsLst>
            <a:lin ang="150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86" name="Google Shape;186;p8"/>
          <p:cNvSpPr/>
          <p:nvPr/>
        </p:nvSpPr>
        <p:spPr>
          <a:xfrm rot="5400000">
            <a:off x="2384720" y="-2407841"/>
            <a:ext cx="4374557" cy="9144000"/>
          </a:xfrm>
          <a:prstGeom prst="rect">
            <a:avLst/>
          </a:prstGeom>
          <a:gradFill>
            <a:gsLst>
              <a:gs pos="0">
                <a:srgbClr val="4F81BD">
                  <a:alpha val="0"/>
                </a:srgbClr>
              </a:gs>
              <a:gs pos="40000">
                <a:srgbClr val="4F81BD">
                  <a:alpha val="0"/>
                </a:srgbClr>
              </a:gs>
              <a:gs pos="100000">
                <a:srgbClr val="366092">
                  <a:alpha val="51764"/>
                </a:srgbClr>
              </a:gs>
            </a:gsLst>
            <a:lin ang="2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87" name="Google Shape;187;p8"/>
          <p:cNvSpPr/>
          <p:nvPr/>
        </p:nvSpPr>
        <p:spPr>
          <a:xfrm rot="5400000">
            <a:off x="2555756" y="-2236808"/>
            <a:ext cx="4374128" cy="8802359"/>
          </a:xfrm>
          <a:prstGeom prst="rect">
            <a:avLst/>
          </a:prstGeom>
          <a:gradFill>
            <a:gsLst>
              <a:gs pos="0">
                <a:srgbClr val="4F81BD">
                  <a:alpha val="0"/>
                </a:srgbClr>
              </a:gs>
              <a:gs pos="17000">
                <a:srgbClr val="4F81BD">
                  <a:alpha val="0"/>
                </a:srgbClr>
              </a:gs>
              <a:gs pos="100000">
                <a:srgbClr val="000000">
                  <a:alpha val="36862"/>
                </a:srgbClr>
              </a:gs>
            </a:gsLst>
            <a:lin ang="78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88" name="Google Shape;188;p8"/>
          <p:cNvSpPr/>
          <p:nvPr/>
        </p:nvSpPr>
        <p:spPr>
          <a:xfrm>
            <a:off x="-3" y="-22690"/>
            <a:ext cx="6406863" cy="4374126"/>
          </a:xfrm>
          <a:prstGeom prst="rect">
            <a:avLst/>
          </a:prstGeom>
          <a:gradFill>
            <a:gsLst>
              <a:gs pos="0">
                <a:srgbClr val="244061">
                  <a:alpha val="0"/>
                </a:srgbClr>
              </a:gs>
              <a:gs pos="100000">
                <a:srgbClr val="000000">
                  <a:alpha val="24705"/>
                </a:srgbClr>
              </a:gs>
            </a:gsLst>
            <a:lin ang="186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89" name="Google Shape;189;p8"/>
          <p:cNvSpPr/>
          <p:nvPr/>
        </p:nvSpPr>
        <p:spPr>
          <a:xfrm rot="-9091028">
            <a:off x="4459073" y="-1032053"/>
            <a:ext cx="3742610" cy="4439131"/>
          </a:xfrm>
          <a:custGeom>
            <a:rect b="b" l="l" r="r" t="t"/>
            <a:pathLst>
              <a:path extrusionOk="0" h="4439131" w="4990147">
                <a:moveTo>
                  <a:pt x="4990147" y="2229378"/>
                </a:moveTo>
                <a:lnTo>
                  <a:pt x="917384" y="4439131"/>
                </a:lnTo>
                <a:lnTo>
                  <a:pt x="910814" y="4434219"/>
                </a:lnTo>
                <a:cubicBezTo>
                  <a:pt x="354557" y="3975154"/>
                  <a:pt x="0" y="3280421"/>
                  <a:pt x="0" y="2502877"/>
                </a:cubicBezTo>
                <a:cubicBezTo>
                  <a:pt x="0" y="1120576"/>
                  <a:pt x="1120576" y="0"/>
                  <a:pt x="2502877" y="0"/>
                </a:cubicBezTo>
                <a:cubicBezTo>
                  <a:pt x="3712390" y="0"/>
                  <a:pt x="4721520" y="857941"/>
                  <a:pt x="4954904" y="1998460"/>
                </a:cubicBezTo>
                <a:close/>
              </a:path>
            </a:pathLst>
          </a:custGeom>
          <a:gradFill>
            <a:gsLst>
              <a:gs pos="0">
                <a:srgbClr val="4F81BD">
                  <a:alpha val="21960"/>
                </a:srgbClr>
              </a:gs>
              <a:gs pos="87000">
                <a:srgbClr val="93B3D7">
                  <a:alpha val="1960"/>
                </a:srgbClr>
              </a:gs>
              <a:gs pos="100000">
                <a:srgbClr val="93B3D7">
                  <a:alpha val="1960"/>
                </a:srgbClr>
              </a:gs>
            </a:gsLst>
            <a:lin ang="8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90" name="Google Shape;190;p8"/>
          <p:cNvSpPr txBox="1"/>
          <p:nvPr>
            <p:ph type="ctrTitle"/>
          </p:nvPr>
        </p:nvSpPr>
        <p:spPr>
          <a:xfrm>
            <a:off x="2908919" y="1792106"/>
            <a:ext cx="3326157" cy="744106"/>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SzPts val="4800"/>
              <a:buFont typeface="Calibri"/>
              <a:buNone/>
            </a:pPr>
            <a:r>
              <a:rPr lang="en-US" sz="4800">
                <a:solidFill>
                  <a:srgbClr val="FFFFFF"/>
                </a:solidFill>
              </a:rPr>
              <a:t>Questions?</a:t>
            </a:r>
            <a:endParaRPr/>
          </a:p>
        </p:txBody>
      </p:sp>
      <p:pic>
        <p:nvPicPr>
          <p:cNvPr descr="Recreated Logo White Circle No Background.png" id="191" name="Google Shape;191;p8"/>
          <p:cNvPicPr preferRelativeResize="0"/>
          <p:nvPr/>
        </p:nvPicPr>
        <p:blipFill rotWithShape="1">
          <a:blip r:embed="rId3">
            <a:alphaModFix/>
          </a:blip>
          <a:srcRect b="0" l="0" r="0" t="0"/>
          <a:stretch/>
        </p:blipFill>
        <p:spPr>
          <a:xfrm>
            <a:off x="7752204" y="5615840"/>
            <a:ext cx="1102359" cy="1102359"/>
          </a:xfrm>
          <a:prstGeom prst="rect">
            <a:avLst/>
          </a:prstGeom>
          <a:noFill/>
          <a:ln>
            <a:noFill/>
          </a:ln>
        </p:spPr>
      </p:pic>
      <p:sp>
        <p:nvSpPr>
          <p:cNvPr id="192" name="Google Shape;192;p8"/>
          <p:cNvSpPr/>
          <p:nvPr/>
        </p:nvSpPr>
        <p:spPr>
          <a:xfrm>
            <a:off x="533631" y="6304131"/>
            <a:ext cx="96153" cy="646331"/>
          </a:xfrm>
          <a:prstGeom prst="rect">
            <a:avLst/>
          </a:prstGeom>
          <a:solidFill>
            <a:srgbClr val="134B83"/>
          </a:solidFill>
          <a:ln cap="flat" cmpd="sng" w="9525">
            <a:solidFill>
              <a:srgbClr val="4A7DBA"/>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93" name="Google Shape;193;p8"/>
          <p:cNvSpPr/>
          <p:nvPr/>
        </p:nvSpPr>
        <p:spPr>
          <a:xfrm>
            <a:off x="672825" y="6304130"/>
            <a:ext cx="96153" cy="646331"/>
          </a:xfrm>
          <a:prstGeom prst="rect">
            <a:avLst/>
          </a:prstGeom>
          <a:solidFill>
            <a:srgbClr val="134B83"/>
          </a:solidFill>
          <a:ln cap="flat" cmpd="sng" w="9525">
            <a:solidFill>
              <a:srgbClr val="4A7DBA"/>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94" name="Google Shape;194;p8"/>
          <p:cNvSpPr/>
          <p:nvPr/>
        </p:nvSpPr>
        <p:spPr>
          <a:xfrm>
            <a:off x="823068" y="6304129"/>
            <a:ext cx="96153" cy="646331"/>
          </a:xfrm>
          <a:prstGeom prst="rect">
            <a:avLst/>
          </a:prstGeom>
          <a:solidFill>
            <a:srgbClr val="134B83"/>
          </a:solidFill>
          <a:ln cap="flat" cmpd="sng" w="9525">
            <a:solidFill>
              <a:srgbClr val="4A7DBA"/>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95" name="Google Shape;195;p8"/>
          <p:cNvSpPr txBox="1"/>
          <p:nvPr/>
        </p:nvSpPr>
        <p:spPr>
          <a:xfrm>
            <a:off x="187048" y="6386356"/>
            <a:ext cx="394660"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r>
              <a:rPr lang="en-US" sz="2000">
                <a:solidFill>
                  <a:schemeClr val="dk1"/>
                </a:solidFill>
                <a:latin typeface="Calibri"/>
                <a:ea typeface="Calibri"/>
                <a:cs typeface="Calibri"/>
                <a:sym typeface="Calibri"/>
              </a:rPr>
              <a:t>|</a:t>
            </a:r>
            <a:endParaRPr/>
          </a:p>
        </p:txBody>
      </p:sp>
      <p:sp>
        <p:nvSpPr>
          <p:cNvPr id="196" name="Google Shape;196;p8"/>
          <p:cNvSpPr txBox="1"/>
          <p:nvPr/>
        </p:nvSpPr>
        <p:spPr>
          <a:xfrm>
            <a:off x="6273033" y="5760626"/>
            <a:ext cx="1581994" cy="646331"/>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800">
                <a:solidFill>
                  <a:schemeClr val="dk1"/>
                </a:solidFill>
                <a:latin typeface="Century Gothic"/>
                <a:ea typeface="Century Gothic"/>
                <a:cs typeface="Century Gothic"/>
                <a:sym typeface="Century Gothic"/>
              </a:rPr>
              <a:t>CHAMPIONS</a:t>
            </a:r>
            <a:endParaRPr/>
          </a:p>
          <a:p>
            <a:pPr indent="0" lvl="0" marL="0" marR="0" rtl="0" algn="r">
              <a:spcBef>
                <a:spcPts val="0"/>
              </a:spcBef>
              <a:spcAft>
                <a:spcPts val="0"/>
              </a:spcAft>
              <a:buNone/>
            </a:pPr>
            <a:r>
              <a:rPr lang="en-US" sz="1800">
                <a:solidFill>
                  <a:schemeClr val="dk1"/>
                </a:solidFill>
                <a:latin typeface="Century Gothic"/>
                <a:ea typeface="Century Gothic"/>
                <a:cs typeface="Century Gothic"/>
                <a:sym typeface="Century Gothic"/>
              </a:rPr>
              <a:t>for Children</a:t>
            </a:r>
            <a:endParaRPr/>
          </a:p>
        </p:txBody>
      </p:sp>
      <p:sp>
        <p:nvSpPr>
          <p:cNvPr id="197" name="Google Shape;197;p8"/>
          <p:cNvSpPr txBox="1"/>
          <p:nvPr/>
        </p:nvSpPr>
        <p:spPr>
          <a:xfrm rot="-277366">
            <a:off x="6196733" y="6362077"/>
            <a:ext cx="1734594" cy="369332"/>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800">
                <a:solidFill>
                  <a:srgbClr val="134B83"/>
                </a:solidFill>
                <a:latin typeface="Permanent Marker"/>
                <a:ea typeface="Permanent Marker"/>
                <a:cs typeface="Permanent Marker"/>
                <a:sym typeface="Permanent Marker"/>
              </a:rPr>
              <a:t>with kindness!</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2013-01-27T09:14:16Z</dcterms:created>
</cp:coreProperties>
</file>