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66" r:id="rId2"/>
    <p:sldId id="268" r:id="rId3"/>
    <p:sldId id="269" r:id="rId4"/>
    <p:sldId id="273" r:id="rId5"/>
    <p:sldId id="276" r:id="rId6"/>
    <p:sldId id="274" r:id="rId7"/>
    <p:sldId id="275" r:id="rId8"/>
    <p:sldId id="272" r:id="rId9"/>
    <p:sldId id="277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3"/>
    <p:restoredTop sz="94637"/>
  </p:normalViewPr>
  <p:slideViewPr>
    <p:cSldViewPr snapToGrid="0" snapToObjects="1">
      <p:cViewPr varScale="1">
        <p:scale>
          <a:sx n="108" d="100"/>
          <a:sy n="108" d="100"/>
        </p:scale>
        <p:origin x="155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1/13/25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1/13/25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1/13/25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1/13/25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Operations Updates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Dr. Dennis Carrington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Operations Officer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January 14,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Operations Updates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524784" y="1811925"/>
            <a:ext cx="7132045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Smart Pouch Updates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4522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Smart Pouches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Our Smart Pouch initiative was launched on Monday, January 6, 2024 at Warren County Middle School, Warren Early College High School, and Warren County High School.</a:t>
            </a:r>
          </a:p>
          <a:p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2248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Process in Action!!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5" name="Picture 4" descr="A person holding a device&#10;&#10;Description automatically generated">
            <a:extLst>
              <a:ext uri="{FF2B5EF4-FFF2-40B4-BE49-F238E27FC236}">
                <a16:creationId xmlns:a16="http://schemas.microsoft.com/office/drawing/2014/main" id="{FB6312B9-7198-A611-65BF-208A1F4A72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8" r="39999"/>
          <a:stretch/>
        </p:blipFill>
        <p:spPr>
          <a:xfrm rot="5400000">
            <a:off x="573789" y="1107795"/>
            <a:ext cx="4114847" cy="5120991"/>
          </a:xfrm>
          <a:prstGeom prst="rect">
            <a:avLst/>
          </a:prstGeom>
        </p:spPr>
      </p:pic>
      <p:pic>
        <p:nvPicPr>
          <p:cNvPr id="7" name="Picture 6" descr="A person holding a pen&#10;&#10;Description automatically generated">
            <a:extLst>
              <a:ext uri="{FF2B5EF4-FFF2-40B4-BE49-F238E27FC236}">
                <a16:creationId xmlns:a16="http://schemas.microsoft.com/office/drawing/2014/main" id="{E679BBFF-CBDE-A283-C396-7D8B3A0BA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084204" y="1689760"/>
            <a:ext cx="4114847" cy="386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0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6" name="Picture 5" descr="A person sitting at a table&#10;&#10;Description automatically generated">
            <a:extLst>
              <a:ext uri="{FF2B5EF4-FFF2-40B4-BE49-F238E27FC236}">
                <a16:creationId xmlns:a16="http://schemas.microsoft.com/office/drawing/2014/main" id="{FE0A1C18-3A30-0AEC-F664-6ECDCC49CB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068"/>
          <a:stretch/>
        </p:blipFill>
        <p:spPr>
          <a:xfrm rot="5400000">
            <a:off x="550985" y="1023325"/>
            <a:ext cx="4041530" cy="5143500"/>
          </a:xfrm>
          <a:prstGeom prst="rect">
            <a:avLst/>
          </a:prstGeom>
        </p:spPr>
      </p:pic>
      <p:pic>
        <p:nvPicPr>
          <p:cNvPr id="9" name="Picture 8" descr="A group of people sitting at desks in a classroom&#10;&#10;Description automatically generated">
            <a:extLst>
              <a:ext uri="{FF2B5EF4-FFF2-40B4-BE49-F238E27FC236}">
                <a16:creationId xmlns:a16="http://schemas.microsoft.com/office/drawing/2014/main" id="{2264AA79-7316-BBC5-9D05-A2E59DC4E0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2963" t="24300" r="59060"/>
          <a:stretch/>
        </p:blipFill>
        <p:spPr>
          <a:xfrm rot="5400000">
            <a:off x="4899066" y="417544"/>
            <a:ext cx="4382490" cy="38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6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3" name="AutoShape 2" descr="LeChase Construction Services, LL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LeChase Construction Services, LL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A child in pink tracksuit standing at a counter&#10;&#10;Description automatically generated">
            <a:extLst>
              <a:ext uri="{FF2B5EF4-FFF2-40B4-BE49-F238E27FC236}">
                <a16:creationId xmlns:a16="http://schemas.microsoft.com/office/drawing/2014/main" id="{5886280D-ACE3-74BD-4E17-F3C785E86A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115"/>
          <a:stretch/>
        </p:blipFill>
        <p:spPr>
          <a:xfrm>
            <a:off x="91602" y="1582247"/>
            <a:ext cx="5143500" cy="5204219"/>
          </a:xfrm>
          <a:prstGeom prst="rect">
            <a:avLst/>
          </a:prstGeom>
        </p:spPr>
      </p:pic>
      <p:pic>
        <p:nvPicPr>
          <p:cNvPr id="12" name="Picture 11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id="{39E972D9-6770-EBC0-6523-5FD782A244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0821"/>
          <a:stretch/>
        </p:blipFill>
        <p:spPr>
          <a:xfrm>
            <a:off x="5259050" y="113369"/>
            <a:ext cx="3765379" cy="543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3" name="AutoShape 2" descr="LeChase Construction Services, LL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LeChase Construction Services, LL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A group of people standing in a hallway&#10;&#10;Description automatically generated">
            <a:extLst>
              <a:ext uri="{FF2B5EF4-FFF2-40B4-BE49-F238E27FC236}">
                <a16:creationId xmlns:a16="http://schemas.microsoft.com/office/drawing/2014/main" id="{02A3FDE9-1378-0FFB-9272-E8AE2423B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47" y="1541807"/>
            <a:ext cx="3981192" cy="53082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F2A24C-6EA2-A531-8EC3-C36AC15054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1" t="17677" r="-2031" b="22414"/>
          <a:stretch/>
        </p:blipFill>
        <p:spPr>
          <a:xfrm>
            <a:off x="4168239" y="1481936"/>
            <a:ext cx="5070764" cy="427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8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What are our students saying about the Smart Pouch initiative?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 They are helping us learn better!” (Middle School student)</a:t>
            </a:r>
          </a:p>
          <a:p>
            <a:endParaRPr lang="en-US" sz="2400" dirty="0"/>
          </a:p>
          <a:p>
            <a:r>
              <a:rPr lang="en-US" sz="2400" dirty="0"/>
              <a:t>“With the phone pouch, I don’t even think about my phone as much, I am able to concentrate on what the teacher is teaching!” (Middle School student)</a:t>
            </a:r>
          </a:p>
          <a:p>
            <a:endParaRPr lang="en-US" sz="2400" dirty="0"/>
          </a:p>
          <a:p>
            <a:r>
              <a:rPr lang="en-US" sz="2400" dirty="0"/>
              <a:t>“All the students are working and more focused!” (HS student)</a:t>
            </a:r>
          </a:p>
          <a:p>
            <a:endParaRPr lang="en-US" sz="2400" dirty="0"/>
          </a:p>
          <a:p>
            <a:r>
              <a:rPr lang="en-US" sz="2400" dirty="0"/>
              <a:t>“Seeing more students being productive!” (HS student)</a:t>
            </a:r>
          </a:p>
          <a:p>
            <a:endParaRPr lang="en-US" sz="2400" dirty="0"/>
          </a:p>
          <a:p>
            <a:r>
              <a:rPr lang="en-US" sz="2400" dirty="0"/>
              <a:t>“I don’t really use my phone, but the class is really different now!” (HS student)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9446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What are our students saying about the Smart Pouch initiative?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“With the use of the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Yondr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pouches so far, I have experienced a greater level of focus in my schoolwork. I have found myself able to do more work during my college labs than before. Before the pouches, I was scrolling through my phone the entire class period when I could have been utilizing the time to do homework or catch up on classwork. Now that I can use that time wisely and not be distracted by my phone, I find myself having more time during the weekend to relax instead of stressing myself over work.” (Early College student)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577037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81416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367</Words>
  <Application>Microsoft Macintosh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Arial</vt:lpstr>
      <vt:lpstr>Baskerville Old Face</vt:lpstr>
      <vt:lpstr>Calibri</vt:lpstr>
      <vt:lpstr>Calibri Light</vt:lpstr>
      <vt:lpstr>Century Gothic</vt:lpstr>
      <vt:lpstr>MARKER FELT WIDE</vt:lpstr>
      <vt:lpstr>Times New Roman</vt:lpstr>
      <vt:lpstr>Office Theme</vt:lpstr>
      <vt:lpstr>Operations Updates</vt:lpstr>
      <vt:lpstr>Operations Updates</vt:lpstr>
      <vt:lpstr>Smart Pouches</vt:lpstr>
      <vt:lpstr>Process in Action!!</vt:lpstr>
      <vt:lpstr>PowerPoint Presentation</vt:lpstr>
      <vt:lpstr>PowerPoint Presentation</vt:lpstr>
      <vt:lpstr>PowerPoint Presentation</vt:lpstr>
      <vt:lpstr>What are our students saying about the Smart Pouch initiative?</vt:lpstr>
      <vt:lpstr>What are our students saying about the Smart Pouch initiative?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Updates</dc:title>
  <dc:subject/>
  <dc:creator>Dennis Carrington</dc:creator>
  <cp:keywords/>
  <dc:description>generated using python-pptx</dc:description>
  <cp:lastModifiedBy>Dennis Carrington</cp:lastModifiedBy>
  <cp:revision>30</cp:revision>
  <dcterms:created xsi:type="dcterms:W3CDTF">2013-01-27T09:14:16Z</dcterms:created>
  <dcterms:modified xsi:type="dcterms:W3CDTF">2025-01-14T02:11:29Z</dcterms:modified>
  <cp:category/>
</cp:coreProperties>
</file>