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sldIdLst>
    <p:sldId id="266" r:id="rId2"/>
    <p:sldId id="273" r:id="rId3"/>
    <p:sldId id="278" r:id="rId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37"/>
    <a:srgbClr val="134B83"/>
    <a:srgbClr val="FFFB93"/>
    <a:srgbClr val="9D1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60692" autoAdjust="0"/>
  </p:normalViewPr>
  <p:slideViewPr>
    <p:cSldViewPr snapToGrid="0" snapToObjects="1">
      <p:cViewPr varScale="1">
        <p:scale>
          <a:sx n="50" d="100"/>
          <a:sy n="50" d="100"/>
        </p:scale>
        <p:origin x="2222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CFA569-9843-B348-A570-F4A275792B57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C209E5-16B3-7D43-A5D2-2F553D989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8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00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209E5-16B3-7D43-A5D2-2F553D989E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7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DC91-3CED-964D-A2DD-0AA65E3E240E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3025-C146-C848-BA95-3A9B82D19B3A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1C90-C3CE-424C-A1E6-DCDE358C323E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9F7-954C-BD4C-A18E-75A9653A811F}" type="datetime1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2F25-7C8D-B546-A775-93A907561272}" type="datetime1">
              <a:rPr lang="en-US" smtClean="0"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471-AF7A-544D-91B4-5AAA5F4DA7BC}" type="datetime1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6993-D028-B04A-95FF-CEFC7E18DBB6}" type="datetime1">
              <a:rPr lang="en-US" smtClean="0"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B645-4091-0444-A94D-7EC59078C8C7}" type="datetime1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699BB-2483-E84B-8BE1-2EC6B346821B}" type="datetime1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CEA1-DE48-C04D-A8A0-8414C457014C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5421-929A-DF4C-83B4-EE7442FDD498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2D31-2B10-E947-9FE8-ECC546C67F74}" type="datetime1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62" y="1568757"/>
            <a:ext cx="3982378" cy="3163224"/>
          </a:xfrm>
        </p:spPr>
        <p:txBody>
          <a:bodyPr anchor="t">
            <a:norm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4200" dirty="0">
                <a:latin typeface="Baskerville Old Face" panose="02020602080505020303" pitchFamily="18" charset="77"/>
              </a:rPr>
              <a:t>High School Football field Sound System Equipment Install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7262" y="5003715"/>
            <a:ext cx="4146807" cy="1192815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  <a:defRPr sz="3600">
                <a:solidFill>
                  <a:srgbClr val="9D1B31"/>
                </a:solidFill>
              </a:defRPr>
            </a:pPr>
            <a:r>
              <a:rPr lang="en-US" sz="2400" b="1" dirty="0"/>
              <a:t>Russel Piland</a:t>
            </a:r>
          </a:p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Technology Director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3051498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2502" y="-3"/>
            <a:ext cx="2708597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1305" y="401193"/>
            <a:ext cx="3853890" cy="3051499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blue text and a letter on it&#10;&#10;Description automatically generated">
            <a:extLst>
              <a:ext uri="{FF2B5EF4-FFF2-40B4-BE49-F238E27FC236}">
                <a16:creationId xmlns:a16="http://schemas.microsoft.com/office/drawing/2014/main" id="{F5561770-77A7-C4FC-7F94-90B156FE8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840" y="1257871"/>
            <a:ext cx="4342252" cy="434225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B8E0BBB-2A38-6811-740F-58D322A3566B}"/>
              </a:ext>
            </a:extLst>
          </p:cNvPr>
          <p:cNvSpPr txBox="1">
            <a:spLocks/>
          </p:cNvSpPr>
          <p:nvPr/>
        </p:nvSpPr>
        <p:spPr>
          <a:xfrm>
            <a:off x="757262" y="385590"/>
            <a:ext cx="3306171" cy="717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Board of Education Meeting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March 25,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779C7-227F-CE31-A33A-495C07A48302}"/>
              </a:ext>
            </a:extLst>
          </p:cNvPr>
          <p:cNvSpPr txBox="1"/>
          <p:nvPr/>
        </p:nvSpPr>
        <p:spPr>
          <a:xfrm>
            <a:off x="6763966" y="5600122"/>
            <a:ext cx="175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solidFill>
                  <a:srgbClr val="FFD937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1F09D-C406-0C2B-1E7C-9EF54DC73584}"/>
              </a:ext>
            </a:extLst>
          </p:cNvPr>
          <p:cNvSpPr txBox="1"/>
          <p:nvPr/>
        </p:nvSpPr>
        <p:spPr>
          <a:xfrm rot="21322634">
            <a:off x="6847335" y="6195869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2A592-8961-1163-715F-58181ED8A09D}"/>
              </a:ext>
            </a:extLst>
          </p:cNvPr>
          <p:cNvSpPr txBox="1"/>
          <p:nvPr/>
        </p:nvSpPr>
        <p:spPr>
          <a:xfrm>
            <a:off x="6228959" y="385590"/>
            <a:ext cx="4572000" cy="614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D1B31"/>
              </a:buClr>
              <a:buSzPts val="2400"/>
              <a:buNone/>
            </a:pPr>
            <a:r>
              <a:rPr lang="en-US" sz="1800" b="1" dirty="0">
                <a:solidFill>
                  <a:schemeClr val="bg1"/>
                </a:solidFill>
              </a:rPr>
              <a:t>Dr. Carol Montague-Davis</a:t>
            </a:r>
            <a:endParaRPr lang="en-US" sz="32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Interim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09760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Installation Of Equipment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CHAMPIONS</a:t>
            </a:r>
          </a:p>
          <a:p>
            <a:pPr algn="r"/>
            <a:r>
              <a:rPr lang="en-US" dirty="0">
                <a:latin typeface="Century Gothic" panose="020B0502020202020204" pitchFamily="34" charset="0"/>
                <a:cs typeface="Courier New" panose="02070309020205020404" pitchFamily="49" charset="0"/>
              </a:rPr>
              <a:t>for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C94FF-D317-BF3B-91E6-83C7C157430E}"/>
              </a:ext>
            </a:extLst>
          </p:cNvPr>
          <p:cNvSpPr txBox="1"/>
          <p:nvPr/>
        </p:nvSpPr>
        <p:spPr>
          <a:xfrm>
            <a:off x="297455" y="1740665"/>
            <a:ext cx="50468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-Trench 18" and install 246' 3/4" NM electrical conduit for speaker wires -Mount 2 speakers on poles, 1 on press box.</a:t>
            </a:r>
          </a:p>
          <a:p>
            <a:r>
              <a:rPr lang="en-US" sz="2400" dirty="0"/>
              <a:t>-Locate under ground wiring for trenches</a:t>
            </a:r>
          </a:p>
          <a:p>
            <a:r>
              <a:rPr lang="en-US" sz="2400" dirty="0"/>
              <a:t>-Pull 14/2 wiring to each speaker </a:t>
            </a:r>
          </a:p>
          <a:p>
            <a:endParaRPr lang="en-US" sz="2400" dirty="0"/>
          </a:p>
          <a:p>
            <a:r>
              <a:rPr lang="en-US" sz="2400" dirty="0"/>
              <a:t>Cost $3010.00</a:t>
            </a:r>
          </a:p>
        </p:txBody>
      </p:sp>
      <p:pic>
        <p:nvPicPr>
          <p:cNvPr id="10" name="Picture 9" descr="A child with purple braids coloring on paper&#10;&#10;Description automatically generated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16" y="1772364"/>
            <a:ext cx="2853657" cy="38048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56AA3017-686D-BC47-86FA-AAA53FDE874D}" type="slidenum">
              <a:rPr lang="en-US" sz="1400" smtClean="0"/>
              <a:t>2</a:t>
            </a:fld>
            <a:r>
              <a:rPr lang="en-US" sz="2000" dirty="0"/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134B83"/>
                </a:solidFill>
                <a:latin typeface="MARKER FELT WIDE" panose="02000400000000000000" pitchFamily="2" charset="77"/>
                <a:cs typeface="Arial Narrow" panose="020B0604020202020204" pitchFamily="34" charset="0"/>
              </a:rPr>
              <a:t>with kindness!</a:t>
            </a:r>
          </a:p>
        </p:txBody>
      </p:sp>
    </p:spTree>
    <p:extLst>
      <p:ext uri="{BB962C8B-B14F-4D97-AF65-F5344CB8AC3E}">
        <p14:creationId xmlns:p14="http://schemas.microsoft.com/office/powerpoint/2010/main" val="119196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4" y="248038"/>
            <a:ext cx="8282836" cy="1159200"/>
          </a:xfrm>
        </p:spPr>
        <p:txBody>
          <a:bodyPr anchor="ctr">
            <a:noAutofit/>
          </a:bodyPr>
          <a:lstStyle/>
          <a:p>
            <a:pPr>
              <a:defRPr sz="5760">
                <a:solidFill>
                  <a:srgbClr val="134B83"/>
                </a:solidFill>
              </a:defRPr>
            </a:pPr>
            <a:r>
              <a:rPr lang="en-US" sz="3600" dirty="0">
                <a:solidFill>
                  <a:srgbClr val="FFFFFF"/>
                </a:solidFill>
              </a:rPr>
              <a:t>Installation Of Equipment</a:t>
            </a:r>
          </a:p>
        </p:txBody>
      </p:sp>
      <p:pic>
        <p:nvPicPr>
          <p:cNvPr id="4" name="Picture 3" descr="Recreated Logo White Circle No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204" y="5615840"/>
            <a:ext cx="1102359" cy="1102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7575D-319A-3529-3A88-676A65015627}"/>
              </a:ext>
            </a:extLst>
          </p:cNvPr>
          <p:cNvSpPr txBox="1"/>
          <p:nvPr/>
        </p:nvSpPr>
        <p:spPr>
          <a:xfrm>
            <a:off x="6273033" y="5760626"/>
            <a:ext cx="158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CHAMPIONS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for Children</a:t>
            </a:r>
          </a:p>
        </p:txBody>
      </p:sp>
      <p:pic>
        <p:nvPicPr>
          <p:cNvPr id="10" name="Picture 9" descr="A child with purple braids coloring on paper&#10;&#10;Description automatically generated">
            <a:extLst>
              <a:ext uri="{FF2B5EF4-FFF2-40B4-BE49-F238E27FC236}">
                <a16:creationId xmlns:a16="http://schemas.microsoft.com/office/drawing/2014/main" id="{2EA25890-291F-8173-6D31-4A08C18DD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16" y="1772364"/>
            <a:ext cx="2853657" cy="38048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5EBF7-4D6D-AF02-E654-6E2DA5789A0A}"/>
              </a:ext>
            </a:extLst>
          </p:cNvPr>
          <p:cNvSpPr/>
          <p:nvPr/>
        </p:nvSpPr>
        <p:spPr>
          <a:xfrm>
            <a:off x="533631" y="6304131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20AE1-6BCA-F7B0-9ECE-3CF4993DFA3B}"/>
              </a:ext>
            </a:extLst>
          </p:cNvPr>
          <p:cNvSpPr/>
          <p:nvPr/>
        </p:nvSpPr>
        <p:spPr>
          <a:xfrm>
            <a:off x="672825" y="6304130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0899FD-6034-95EF-550B-4FE73ED281A0}"/>
              </a:ext>
            </a:extLst>
          </p:cNvPr>
          <p:cNvSpPr/>
          <p:nvPr/>
        </p:nvSpPr>
        <p:spPr>
          <a:xfrm>
            <a:off x="823068" y="6304129"/>
            <a:ext cx="96153" cy="646331"/>
          </a:xfrm>
          <a:prstGeom prst="rect">
            <a:avLst/>
          </a:prstGeom>
          <a:solidFill>
            <a:srgbClr val="134B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FA2840-DA4F-06C3-0F7E-46975E38BFC6}"/>
              </a:ext>
            </a:extLst>
          </p:cNvPr>
          <p:cNvSpPr txBox="1"/>
          <p:nvPr/>
        </p:nvSpPr>
        <p:spPr>
          <a:xfrm>
            <a:off x="187048" y="638635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A3017-686D-BC47-86FA-AAA53FDE874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4A627-8645-CA0F-D356-58D88A6DCFB5}"/>
              </a:ext>
            </a:extLst>
          </p:cNvPr>
          <p:cNvSpPr txBox="1"/>
          <p:nvPr/>
        </p:nvSpPr>
        <p:spPr>
          <a:xfrm rot="21322634">
            <a:off x="6196733" y="6362077"/>
            <a:ext cx="173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4B83"/>
                </a:solidFill>
                <a:effectLst/>
                <a:uLnTx/>
                <a:uFillTx/>
                <a:latin typeface="MARKER FELT WIDE" panose="02000400000000000000" pitchFamily="2" charset="77"/>
                <a:ea typeface="+mn-ea"/>
                <a:cs typeface="Arial Narrow" panose="020B0604020202020204" pitchFamily="34" charset="0"/>
              </a:rPr>
              <a:t>with kindness!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D865DC-CD6D-F704-68A2-E5C17781A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786" y="2084411"/>
            <a:ext cx="3360711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102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Baskerville Old Face</vt:lpstr>
      <vt:lpstr>Calibri</vt:lpstr>
      <vt:lpstr>Calibri Light</vt:lpstr>
      <vt:lpstr>Century Gothic</vt:lpstr>
      <vt:lpstr>MARKER FELT WIDE</vt:lpstr>
      <vt:lpstr>Office Theme</vt:lpstr>
      <vt:lpstr>High School Football field Sound System Equipment Install</vt:lpstr>
      <vt:lpstr>Installation Of Equipment</vt:lpstr>
      <vt:lpstr>Installation Of Equipment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Russel Piland</dc:creator>
  <cp:keywords/>
  <dc:description>generated using python-pptx</dc:description>
  <cp:lastModifiedBy>Russel Piland</cp:lastModifiedBy>
  <cp:revision>17</cp:revision>
  <cp:lastPrinted>2024-09-10T15:11:50Z</cp:lastPrinted>
  <dcterms:created xsi:type="dcterms:W3CDTF">2013-01-27T09:14:16Z</dcterms:created>
  <dcterms:modified xsi:type="dcterms:W3CDTF">2025-05-13T20:47:07Z</dcterms:modified>
  <cp:category/>
</cp:coreProperties>
</file>