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7"/>
  </p:notesMasterIdLst>
  <p:sldIdLst>
    <p:sldId id="266" r:id="rId2"/>
    <p:sldId id="273" r:id="rId3"/>
    <p:sldId id="270" r:id="rId4"/>
    <p:sldId id="279" r:id="rId5"/>
    <p:sldId id="269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1B39"/>
    <a:srgbClr val="FFD937"/>
    <a:srgbClr val="134B83"/>
    <a:srgbClr val="FFFB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48"/>
    <p:restoredTop sz="94658"/>
  </p:normalViewPr>
  <p:slideViewPr>
    <p:cSldViewPr snapToGrid="0" snapToObjects="1">
      <p:cViewPr varScale="1">
        <p:scale>
          <a:sx n="109" d="100"/>
          <a:sy n="109" d="100"/>
        </p:scale>
        <p:origin x="77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CFA569-9843-B348-A570-F4A275792B57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C209E5-16B3-7D43-A5D2-2F553D989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016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2DC91-3CED-964D-A2DD-0AA65E3E240E}" type="datetime1">
              <a:rPr lang="en-US" smtClean="0"/>
              <a:t>10/4/2024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E3025-C146-C848-BA95-3A9B82D19B3A}" type="datetime1">
              <a:rPr lang="en-US" smtClean="0"/>
              <a:t>10/4/2024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71C90-C3CE-424C-A1E6-DCDE358C323E}" type="datetime1">
              <a:rPr lang="en-US" smtClean="0"/>
              <a:t>10/4/2024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139F7-954C-BD4C-A18E-75A9653A811F}" type="datetime1">
              <a:rPr lang="en-US" smtClean="0"/>
              <a:t>10/4/2024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F2F25-7C8D-B546-A775-93A907561272}" type="datetime1">
              <a:rPr lang="en-US" smtClean="0"/>
              <a:t>10/4/2024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83471-AF7A-544D-91B4-5AAA5F4DA7BC}" type="datetime1">
              <a:rPr lang="en-US" smtClean="0"/>
              <a:t>10/4/2024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66993-D028-B04A-95FF-CEFC7E18DBB6}" type="datetime1">
              <a:rPr lang="en-US" smtClean="0"/>
              <a:t>10/4/2024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4B645-4091-0444-A94D-7EC59078C8C7}" type="datetime1">
              <a:rPr lang="en-US" smtClean="0"/>
              <a:t>10/4/2024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699BB-2483-E84B-8BE1-2EC6B346821B}" type="datetime1">
              <a:rPr lang="en-US" smtClean="0"/>
              <a:t>10/4/2024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BCEA1-DE48-C04D-A8A0-8414C457014C}" type="datetime1">
              <a:rPr lang="en-US" smtClean="0"/>
              <a:t>10/4/2024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15421-929A-DF4C-83B4-EE7442FDD498}" type="datetime1">
              <a:rPr lang="en-US" smtClean="0"/>
              <a:t>10/4/2024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C62D31-2B10-E947-9FE8-ECC546C67F74}" type="datetime1">
              <a:rPr lang="en-US" smtClean="0"/>
              <a:t>10/4/2024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8D0D6D3E-D7F9-4591-9CA9-DDF4DB1F73D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9144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7262" y="1568757"/>
            <a:ext cx="3855861" cy="3163224"/>
          </a:xfrm>
        </p:spPr>
        <p:txBody>
          <a:bodyPr anchor="t">
            <a:norm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4200" dirty="0">
                <a:latin typeface="Baskerville Old Face" panose="02020602080505020303" pitchFamily="18" charset="77"/>
              </a:rPr>
              <a:t>Operations Update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7262" y="5003715"/>
            <a:ext cx="4146807" cy="1192815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  <a:defRPr sz="3600">
                <a:solidFill>
                  <a:srgbClr val="9D1B31"/>
                </a:solidFill>
              </a:defRPr>
            </a:pPr>
            <a:r>
              <a:rPr lang="en-US" sz="2400" b="1" dirty="0"/>
              <a:t>Dr. Dennis Carrington</a:t>
            </a:r>
          </a:p>
          <a:p>
            <a:pPr algn="l">
              <a:lnSpc>
                <a:spcPct val="90000"/>
              </a:lnSpc>
            </a:pPr>
            <a:r>
              <a:rPr lang="en-US" sz="20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Chief Operations Officer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C4C9F2B0-1044-46EB-8AEB-C3BFFDE6C2C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92502" y="-3"/>
            <a:ext cx="3051498" cy="6858000"/>
          </a:xfrm>
          <a:prstGeom prst="rect">
            <a:avLst/>
          </a:prstGeom>
          <a:gradFill>
            <a:gsLst>
              <a:gs pos="26000">
                <a:srgbClr val="000000"/>
              </a:gs>
              <a:gs pos="100000">
                <a:schemeClr val="accent1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D28B54C3-B57B-472A-B96E-1FCB67093DC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92502" y="-3"/>
            <a:ext cx="2708597" cy="685800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6000"/>
                </a:schemeClr>
              </a:gs>
              <a:gs pos="100000">
                <a:srgbClr val="000000">
                  <a:alpha val="52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7DB3C429-F8DA-49B9-AF84-21996FCF78B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691305" y="401193"/>
            <a:ext cx="3853890" cy="3051499"/>
          </a:xfrm>
          <a:prstGeom prst="rect">
            <a:avLst/>
          </a:prstGeom>
          <a:gradFill>
            <a:gsLst>
              <a:gs pos="0">
                <a:srgbClr val="000000">
                  <a:alpha val="34000"/>
                </a:srgbClr>
              </a:gs>
              <a:gs pos="96000">
                <a:schemeClr val="accent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white circle with blue text and a letter on it&#10;&#10;Description automatically generated">
            <a:extLst>
              <a:ext uri="{FF2B5EF4-FFF2-40B4-BE49-F238E27FC236}">
                <a16:creationId xmlns:a16="http://schemas.microsoft.com/office/drawing/2014/main" id="{F5561770-77A7-C4FC-7F94-90B156FE8E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2840" y="1257871"/>
            <a:ext cx="4342252" cy="4342252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4B8E0BBB-2A38-6811-740F-58D322A3566B}"/>
              </a:ext>
            </a:extLst>
          </p:cNvPr>
          <p:cNvSpPr txBox="1">
            <a:spLocks/>
          </p:cNvSpPr>
          <p:nvPr/>
        </p:nvSpPr>
        <p:spPr>
          <a:xfrm>
            <a:off x="757262" y="385590"/>
            <a:ext cx="3306171" cy="7170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90000"/>
              </a:lnSpc>
            </a:pPr>
            <a:r>
              <a:rPr lang="en-US" sz="1800" dirty="0">
                <a:solidFill>
                  <a:schemeClr val="tx1"/>
                </a:solidFill>
              </a:rPr>
              <a:t>Board of Education Meeting</a:t>
            </a:r>
          </a:p>
          <a:p>
            <a:pPr algn="l">
              <a:lnSpc>
                <a:spcPct val="90000"/>
              </a:lnSpc>
            </a:pPr>
            <a:r>
              <a:rPr lang="en-US" sz="1800" dirty="0" smtClean="0">
                <a:solidFill>
                  <a:schemeClr val="tx1"/>
                </a:solidFill>
              </a:rPr>
              <a:t>October 8, 2024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D779C7-227F-CE31-A33A-495C07A48302}"/>
              </a:ext>
            </a:extLst>
          </p:cNvPr>
          <p:cNvSpPr txBox="1"/>
          <p:nvPr/>
        </p:nvSpPr>
        <p:spPr>
          <a:xfrm>
            <a:off x="6763966" y="5600122"/>
            <a:ext cx="17509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FFD937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solidFill>
                  <a:srgbClr val="FFD937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C31F09D-C406-0C2B-1E7C-9EF54DC73584}"/>
              </a:ext>
            </a:extLst>
          </p:cNvPr>
          <p:cNvSpPr txBox="1"/>
          <p:nvPr/>
        </p:nvSpPr>
        <p:spPr>
          <a:xfrm rot="21322634">
            <a:off x="6847335" y="6195869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</p:spTree>
    <p:extLst>
      <p:ext uri="{BB962C8B-B14F-4D97-AF65-F5344CB8AC3E}">
        <p14:creationId xmlns:p14="http://schemas.microsoft.com/office/powerpoint/2010/main" val="3097605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784" y="248038"/>
            <a:ext cx="8282836" cy="1159200"/>
          </a:xfrm>
        </p:spPr>
        <p:txBody>
          <a:bodyPr anchor="ctr">
            <a:no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3600" dirty="0">
                <a:solidFill>
                  <a:srgbClr val="FFFFFF"/>
                </a:solidFill>
              </a:rPr>
              <a:t>Operations Updates</a:t>
            </a:r>
          </a:p>
        </p:txBody>
      </p:sp>
      <p:pic>
        <p:nvPicPr>
          <p:cNvPr id="4" name="Picture 3" descr="Recreated Logo White Circle No 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7F7575D-319A-3529-3A88-676A65015627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3C94FF-D317-BF3B-91E6-83C7C157430E}"/>
              </a:ext>
            </a:extLst>
          </p:cNvPr>
          <p:cNvSpPr txBox="1"/>
          <p:nvPr/>
        </p:nvSpPr>
        <p:spPr>
          <a:xfrm>
            <a:off x="297455" y="1740665"/>
            <a:ext cx="360278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 smtClean="0"/>
              <a:t>Cornerclean</a:t>
            </a:r>
            <a:r>
              <a:rPr lang="en-US" sz="2400" dirty="0" smtClean="0"/>
              <a:t> Contract</a:t>
            </a:r>
            <a:endParaRPr lang="en-US" sz="2400" dirty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/>
              <a:t>A &amp; S Pest Control Contract</a:t>
            </a:r>
            <a:endParaRPr lang="en-US" sz="24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35EBF7-4D6D-AF02-E654-6E2DA5789A0A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2020AE1-6BCA-F7B0-9ECE-3CF4993DFA3B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40899FD-6034-95EF-550B-4FE73ED281A0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2FA2840-DA4F-06C3-0F7E-46975E38BFC6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56AA3017-686D-BC47-86FA-AAA53FDE874D}" type="slidenum">
              <a:rPr lang="en-US" sz="1400" smtClean="0"/>
              <a:t>2</a:t>
            </a:fld>
            <a:r>
              <a:rPr lang="en-US" sz="2000" dirty="0"/>
              <a:t>|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14A627-8645-CA0F-D356-58D88A6DCFB5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134B83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  <p:pic>
        <p:nvPicPr>
          <p:cNvPr id="1028" name="Picture 4" descr="https://cornercleanservices.com/wp-content/uploads/2023/09/logowhite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4337" y="1855870"/>
            <a:ext cx="1514475" cy="1238250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030" name="Picture 6" descr="A&amp;amp;S Pest Contro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3343" y="1872750"/>
            <a:ext cx="1544575" cy="1336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196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784" y="248038"/>
            <a:ext cx="8282836" cy="1159200"/>
          </a:xfrm>
        </p:spPr>
        <p:txBody>
          <a:bodyPr anchor="ctr">
            <a:no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3600" dirty="0" err="1" smtClean="0">
                <a:solidFill>
                  <a:srgbClr val="FFFFFF"/>
                </a:solidFill>
              </a:rPr>
              <a:t>Cornerclean,LLC</a:t>
            </a:r>
            <a:r>
              <a:rPr lang="en-US" sz="3600" dirty="0" smtClean="0">
                <a:solidFill>
                  <a:srgbClr val="FFFFFF"/>
                </a:solidFill>
              </a:rPr>
              <a:t>.</a:t>
            </a:r>
            <a:endParaRPr lang="en-US" sz="3600" dirty="0">
              <a:solidFill>
                <a:srgbClr val="FFFFFF"/>
              </a:solidFill>
            </a:endParaRPr>
          </a:p>
        </p:txBody>
      </p:sp>
      <p:pic>
        <p:nvPicPr>
          <p:cNvPr id="4" name="Picture 3" descr="Recreated Logo White Circle No 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03C94FF-D317-BF3B-91E6-83C7C157430E}"/>
              </a:ext>
            </a:extLst>
          </p:cNvPr>
          <p:cNvSpPr txBox="1"/>
          <p:nvPr/>
        </p:nvSpPr>
        <p:spPr>
          <a:xfrm>
            <a:off x="231623" y="1763276"/>
            <a:ext cx="568614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Cornerclean</a:t>
            </a:r>
            <a:r>
              <a:rPr lang="en-US" sz="2400" dirty="0" smtClean="0"/>
              <a:t> provides janitorial services to Central Services.</a:t>
            </a:r>
          </a:p>
          <a:p>
            <a:endParaRPr lang="en-US" sz="2400" dirty="0"/>
          </a:p>
          <a:p>
            <a:r>
              <a:rPr lang="en-US" sz="2400" dirty="0" smtClean="0"/>
              <a:t>In compliance with Policy Code 6420: Contracts with the Board; </a:t>
            </a:r>
            <a:r>
              <a:rPr lang="en-US" dirty="0" smtClean="0"/>
              <a:t>board </a:t>
            </a:r>
            <a:r>
              <a:rPr lang="en-US" dirty="0"/>
              <a:t>approval is required for contracts and change orders that would result in more than $30,000 being paid to the same vendor during the same fiscal year or any consecutive 12-month period</a:t>
            </a:r>
            <a:r>
              <a:rPr lang="en-US" dirty="0" smtClean="0"/>
              <a:t>.</a:t>
            </a:r>
          </a:p>
          <a:p>
            <a:endParaRPr lang="en-US" sz="2400" dirty="0"/>
          </a:p>
          <a:p>
            <a:r>
              <a:rPr lang="en-US" sz="2400" dirty="0" smtClean="0"/>
              <a:t>$27,753.72</a:t>
            </a:r>
            <a:endParaRPr lang="en-US" sz="24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341A015-D84D-EA49-A50B-CFA08EC3C9FB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3A31B8-E526-CABD-842B-5D3792DF9EEE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A30A21-5919-A7CB-F9D4-654C7A0DC6E3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BC9E8CD-7ED4-5A03-20C5-B3FFC67A11AC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56AA3017-686D-BC47-86FA-AAA53FDE874D}" type="slidenum">
              <a:rPr lang="en-US" sz="1400" smtClean="0"/>
              <a:t>3</a:t>
            </a:fld>
            <a:r>
              <a:rPr lang="en-US" sz="2000" dirty="0"/>
              <a:t>|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0DE26B9-FEE4-0C3B-5643-96E4EBABC4EF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52BE1DA-BFDE-C4DF-5CAA-C1F0194129B9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134B83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  <p:pic>
        <p:nvPicPr>
          <p:cNvPr id="18" name="Picture 4" descr="https://cornercleanservices.com/wp-content/uploads/2023/09/logowhite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7764" y="2226587"/>
            <a:ext cx="2875768" cy="2351257"/>
          </a:xfrm>
          <a:prstGeom prst="rect">
            <a:avLst/>
          </a:prstGeom>
          <a:solidFill>
            <a:schemeClr val="accent1"/>
          </a:solidFill>
        </p:spPr>
      </p:pic>
    </p:spTree>
    <p:extLst>
      <p:ext uri="{BB962C8B-B14F-4D97-AF65-F5344CB8AC3E}">
        <p14:creationId xmlns:p14="http://schemas.microsoft.com/office/powerpoint/2010/main" val="1128699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784" y="248038"/>
            <a:ext cx="8282836" cy="1159200"/>
          </a:xfrm>
        </p:spPr>
        <p:txBody>
          <a:bodyPr anchor="ctr">
            <a:no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3600" dirty="0" smtClean="0">
                <a:solidFill>
                  <a:srgbClr val="FFFFFF"/>
                </a:solidFill>
              </a:rPr>
              <a:t>A &amp; S Pest Control</a:t>
            </a:r>
            <a:endParaRPr lang="en-US" sz="3600" dirty="0">
              <a:solidFill>
                <a:srgbClr val="FFFFFF"/>
              </a:solidFill>
            </a:endParaRPr>
          </a:p>
        </p:txBody>
      </p:sp>
      <p:pic>
        <p:nvPicPr>
          <p:cNvPr id="4" name="Picture 3" descr="Recreated Logo White Circle No 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03C94FF-D317-BF3B-91E6-83C7C157430E}"/>
              </a:ext>
            </a:extLst>
          </p:cNvPr>
          <p:cNvSpPr txBox="1"/>
          <p:nvPr/>
        </p:nvSpPr>
        <p:spPr>
          <a:xfrm>
            <a:off x="410501" y="1763276"/>
            <a:ext cx="568614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Moisture Treatment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Install exterior French drain around entire building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Dry out crawl space with dehumidifier and fans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Instal</a:t>
            </a:r>
            <a:r>
              <a:rPr lang="en-US" sz="2400" dirty="0" smtClean="0"/>
              <a:t>l vapor barrier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Install Professional grade dehumidifier in crawl space.</a:t>
            </a:r>
            <a:endParaRPr lang="en-US" sz="2400" dirty="0"/>
          </a:p>
          <a:p>
            <a:r>
              <a:rPr lang="en-US" sz="2400" dirty="0" smtClean="0"/>
              <a:t>$15,000.00</a:t>
            </a:r>
            <a:endParaRPr lang="en-US" sz="24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341A015-D84D-EA49-A50B-CFA08EC3C9FB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3A31B8-E526-CABD-842B-5D3792DF9EEE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A30A21-5919-A7CB-F9D4-654C7A0DC6E3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BC9E8CD-7ED4-5A03-20C5-B3FFC67A11AC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56AA3017-686D-BC47-86FA-AAA53FDE874D}" type="slidenum">
              <a:rPr lang="en-US" sz="1400" smtClean="0"/>
              <a:t>4</a:t>
            </a:fld>
            <a:r>
              <a:rPr lang="en-US" sz="2000" dirty="0"/>
              <a:t>|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0DE26B9-FEE4-0C3B-5643-96E4EBABC4EF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52BE1DA-BFDE-C4DF-5CAA-C1F0194129B9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134B83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  <p:pic>
        <p:nvPicPr>
          <p:cNvPr id="19" name="Picture 6" descr="A&amp;amp;S Pest Contro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3343" y="2444250"/>
            <a:ext cx="1544575" cy="1336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9352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-22693"/>
            <a:ext cx="9143998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384720" y="-2407841"/>
            <a:ext cx="4374557" cy="9144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55756" y="-2236808"/>
            <a:ext cx="4374128" cy="880235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-22690"/>
            <a:ext cx="6406863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4459073" y="-1032053"/>
            <a:ext cx="3742610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08919" y="1792106"/>
            <a:ext cx="3326157" cy="744106"/>
          </a:xfrm>
        </p:spPr>
        <p:txBody>
          <a:bodyPr anchor="b">
            <a:no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4800" dirty="0">
                <a:solidFill>
                  <a:srgbClr val="FFFFFF"/>
                </a:solidFill>
              </a:rPr>
              <a:t>Questions?</a:t>
            </a:r>
          </a:p>
        </p:txBody>
      </p:sp>
      <p:pic>
        <p:nvPicPr>
          <p:cNvPr id="4" name="Picture 3" descr="Recreated Logo White Circle No Background.png">
            <a:extLst>
              <a:ext uri="{FF2B5EF4-FFF2-40B4-BE49-F238E27FC236}">
                <a16:creationId xmlns:a16="http://schemas.microsoft.com/office/drawing/2014/main" id="{FA1030DB-BEEE-08E9-EE64-15C332DD72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9E35F13-BD57-0D1B-6D5C-C73B9C320F8B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F8437B-2DD7-81F3-7D45-62DE7EB3A63C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D29DCAB-D57D-4B17-2368-8928C3D8649E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4D2E679-A15E-688A-046B-099455534647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56AA3017-686D-BC47-86FA-AAA53FDE874D}" type="slidenum">
              <a:rPr lang="en-US" sz="1400" smtClean="0"/>
              <a:t>5</a:t>
            </a:fld>
            <a:r>
              <a:rPr lang="en-US" sz="2000" dirty="0"/>
              <a:t>|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2D04966-A8E3-0380-312C-ED90D77654D7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6DD15C7-0F7D-AC25-397C-22A01E0012F8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134B83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</p:spTree>
    <p:extLst>
      <p:ext uri="{BB962C8B-B14F-4D97-AF65-F5344CB8AC3E}">
        <p14:creationId xmlns:p14="http://schemas.microsoft.com/office/powerpoint/2010/main" val="443390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586</TotalTime>
  <Words>162</Words>
  <Application>Microsoft Office PowerPoint</Application>
  <PresentationFormat>On-screen Show (4:3)</PresentationFormat>
  <Paragraphs>41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5" baseType="lpstr">
      <vt:lpstr>Aptos</vt:lpstr>
      <vt:lpstr>Arial</vt:lpstr>
      <vt:lpstr>Arial Narrow</vt:lpstr>
      <vt:lpstr>Baskerville Old Face</vt:lpstr>
      <vt:lpstr>Calibri</vt:lpstr>
      <vt:lpstr>Calibri Light</vt:lpstr>
      <vt:lpstr>Century Gothic</vt:lpstr>
      <vt:lpstr>Courier New</vt:lpstr>
      <vt:lpstr>MARKER FELT WIDE</vt:lpstr>
      <vt:lpstr>Office Theme</vt:lpstr>
      <vt:lpstr>Operations Update</vt:lpstr>
      <vt:lpstr>Operations Updates</vt:lpstr>
      <vt:lpstr>Cornerclean,LLC.</vt:lpstr>
      <vt:lpstr>A &amp; S Pest Control</vt:lpstr>
      <vt:lpstr>Questions?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subject/>
  <dc:creator>Dennis Carrington</dc:creator>
  <cp:keywords/>
  <dc:description>generated using python-pptx</dc:description>
  <cp:lastModifiedBy>Dennis Carrington</cp:lastModifiedBy>
  <cp:revision>15</cp:revision>
  <dcterms:created xsi:type="dcterms:W3CDTF">2013-01-27T09:14:16Z</dcterms:created>
  <dcterms:modified xsi:type="dcterms:W3CDTF">2024-10-04T17:26:39Z</dcterms:modified>
  <cp:category/>
</cp:coreProperties>
</file>