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73" r:id="rId3"/>
    <p:sldId id="276" r:id="rId4"/>
    <p:sldId id="267" r:id="rId5"/>
    <p:sldId id="278" r:id="rId6"/>
    <p:sldId id="277" r:id="rId7"/>
    <p:sldId id="279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48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8/27/24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8/27/24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8/27/24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8/27/24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Edmentum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Marcus Jones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Interim Chief Academic Officer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August 27,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Edmentum Courseware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04684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Broad Curriculum</a:t>
            </a:r>
          </a:p>
          <a:p>
            <a:r>
              <a:rPr lang="en-US" sz="2400" dirty="0"/>
              <a:t>Offers various subjects and grade levels, covering everything from core subjects like math and science to electives.</a:t>
            </a:r>
          </a:p>
          <a:p>
            <a:endParaRPr lang="en-US" sz="1400" dirty="0"/>
          </a:p>
          <a:p>
            <a:r>
              <a:rPr lang="en-US" sz="2400" b="1" dirty="0"/>
              <a:t>Flexible Learning</a:t>
            </a:r>
          </a:p>
          <a:p>
            <a:r>
              <a:rPr lang="en-US" sz="2400" dirty="0"/>
              <a:t>Students can learn at their own pace or follow a teacher-led schedule, making it easier to fit learning into their routine.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A25890-291F-8173-6D31-4A08C18DD3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84" r="5828"/>
          <a:stretch/>
        </p:blipFill>
        <p:spPr>
          <a:xfrm>
            <a:off x="5466584" y="1774380"/>
            <a:ext cx="3194892" cy="36477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Edmentum Courseware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A25890-291F-8173-6D31-4A08C18DD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5000" contrast="-9000"/>
                    </a14:imgEffect>
                  </a14:imgLayer>
                </a14:imgProps>
              </a:ext>
            </a:extLst>
          </a:blip>
          <a:srcRect l="13593" r="12364"/>
          <a:stretch/>
        </p:blipFill>
        <p:spPr>
          <a:xfrm>
            <a:off x="5494510" y="1822349"/>
            <a:ext cx="3356382" cy="33997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625413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Engaging Lessons</a:t>
            </a:r>
          </a:p>
          <a:p>
            <a:r>
              <a:rPr lang="en-US" sz="2400" dirty="0"/>
              <a:t>Uses interactive videos and activities </a:t>
            </a:r>
          </a:p>
          <a:p>
            <a:r>
              <a:rPr lang="en-US" sz="2400" dirty="0"/>
              <a:t>to make learning fun and relevant.</a:t>
            </a:r>
          </a:p>
          <a:p>
            <a:endParaRPr lang="en-US" sz="1400" dirty="0"/>
          </a:p>
          <a:p>
            <a:r>
              <a:rPr lang="en-US" sz="2400" b="1" dirty="0"/>
              <a:t>Progress Tracking</a:t>
            </a:r>
          </a:p>
          <a:p>
            <a:r>
              <a:rPr lang="en-US" sz="2400" dirty="0"/>
              <a:t>Provides detailed reports on how </a:t>
            </a:r>
          </a:p>
          <a:p>
            <a:r>
              <a:rPr lang="en-US" sz="2400" dirty="0"/>
              <a:t>students are doing, helping teachers </a:t>
            </a:r>
          </a:p>
          <a:p>
            <a:r>
              <a:rPr lang="en-US" sz="2400" dirty="0"/>
              <a:t>understand what each child needs to </a:t>
            </a:r>
          </a:p>
          <a:p>
            <a:r>
              <a:rPr lang="en-US" sz="2400" dirty="0"/>
              <a:t>improve.</a:t>
            </a:r>
          </a:p>
          <a:p>
            <a:endParaRPr lang="en-US" sz="1400" dirty="0"/>
          </a:p>
          <a:p>
            <a:r>
              <a:rPr lang="en-US" sz="2400" b="1" dirty="0"/>
              <a:t>Anytime, Anywhere </a:t>
            </a:r>
          </a:p>
          <a:p>
            <a:r>
              <a:rPr lang="en-US" sz="2400" dirty="0"/>
              <a:t>Accessible from any device with internet so that students can learn from home or on the go.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3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97040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ecreated Logo White Circle No Background.png">
            <a:extLst>
              <a:ext uri="{FF2B5EF4-FFF2-40B4-BE49-F238E27FC236}">
                <a16:creationId xmlns:a16="http://schemas.microsoft.com/office/drawing/2014/main" id="{6FA4FC7B-3338-3A68-3F8C-86D51867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8760D1-FFCA-CA01-21E8-91678F11B5A0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C2DD6F-D8C4-9732-F166-2159D6437F11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5A89EE-42FF-875B-D401-57E13DE01A92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144208-44F5-0275-AF37-9B06A38A1FDD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4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F7100B-E502-6843-9205-83CAEBD8CC23}"/>
              </a:ext>
            </a:extLst>
          </p:cNvPr>
          <p:cNvSpPr/>
          <p:nvPr/>
        </p:nvSpPr>
        <p:spPr>
          <a:xfrm>
            <a:off x="-209320" y="-187287"/>
            <a:ext cx="9562640" cy="1773716"/>
          </a:xfrm>
          <a:prstGeom prst="rect">
            <a:avLst/>
          </a:prstGeom>
          <a:solidFill>
            <a:schemeClr val="bg1">
              <a:alpha val="82745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5A0B037-F91A-41E2-DA02-771765EED937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8282836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134B83"/>
                </a:solidFill>
              </a:rPr>
              <a:t>Edmentum Study Island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FC3925-25AE-9227-672D-4B06F7EB6F20}"/>
              </a:ext>
            </a:extLst>
          </p:cNvPr>
          <p:cNvSpPr txBox="1"/>
          <p:nvPr/>
        </p:nvSpPr>
        <p:spPr>
          <a:xfrm>
            <a:off x="297456" y="1740665"/>
            <a:ext cx="788860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Standards-Based Practice</a:t>
            </a:r>
          </a:p>
          <a:p>
            <a:r>
              <a:rPr lang="en-US" sz="2400" dirty="0">
                <a:solidFill>
                  <a:schemeClr val="bg1"/>
                </a:solidFill>
              </a:rPr>
              <a:t>Helps kids practice skills that match what they need to learn in school and prepare for tests.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Interactive Activities</a:t>
            </a:r>
          </a:p>
          <a:p>
            <a:r>
              <a:rPr lang="en-US" sz="2400" dirty="0">
                <a:solidFill>
                  <a:schemeClr val="bg1"/>
                </a:solidFill>
              </a:rPr>
              <a:t>Includes fun, interactive exercises to keep kids engaged and make learning enjoyable.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Progress Tracking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Allows parents and teachers to see how well students are doing and where they might need extra help.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36E395-85A6-CEA1-5E38-01290D1F7786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564590-AF7F-3024-2A40-603AE5CC247F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350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ecreated Logo White Circle No Background.png">
            <a:extLst>
              <a:ext uri="{FF2B5EF4-FFF2-40B4-BE49-F238E27FC236}">
                <a16:creationId xmlns:a16="http://schemas.microsoft.com/office/drawing/2014/main" id="{6FA4FC7B-3338-3A68-3F8C-86D51867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8760D1-FFCA-CA01-21E8-91678F11B5A0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C2DD6F-D8C4-9732-F166-2159D6437F11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5A89EE-42FF-875B-D401-57E13DE01A92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144208-44F5-0275-AF37-9B06A38A1FDD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5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F7100B-E502-6843-9205-83CAEBD8CC23}"/>
              </a:ext>
            </a:extLst>
          </p:cNvPr>
          <p:cNvSpPr/>
          <p:nvPr/>
        </p:nvSpPr>
        <p:spPr>
          <a:xfrm>
            <a:off x="-209320" y="-187287"/>
            <a:ext cx="9562640" cy="1773716"/>
          </a:xfrm>
          <a:prstGeom prst="rect">
            <a:avLst/>
          </a:prstGeom>
          <a:solidFill>
            <a:schemeClr val="bg1">
              <a:alpha val="82745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5A0B037-F91A-41E2-DA02-771765EED937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8282836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134B83"/>
                </a:solidFill>
              </a:rPr>
              <a:t>Edmentum Study Island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FC3925-25AE-9227-672D-4B06F7EB6F20}"/>
              </a:ext>
            </a:extLst>
          </p:cNvPr>
          <p:cNvSpPr txBox="1"/>
          <p:nvPr/>
        </p:nvSpPr>
        <p:spPr>
          <a:xfrm>
            <a:off x="297456" y="1740665"/>
            <a:ext cx="787771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Motivating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Features game-like elements and rewards to encourage students to keep working hard.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Customizable</a:t>
            </a:r>
          </a:p>
          <a:p>
            <a:r>
              <a:rPr lang="en-US" sz="2400" dirty="0">
                <a:solidFill>
                  <a:schemeClr val="bg1"/>
                </a:solidFill>
              </a:rPr>
              <a:t>Teachers can adjust activities to fit each student’s needs, making learning more effective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36E395-85A6-CEA1-5E38-01290D1F7786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564590-AF7F-3024-2A40-603AE5CC247F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52902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Edmentum Exact Path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4" y="1740665"/>
            <a:ext cx="851016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Personalized Learning: </a:t>
            </a:r>
          </a:p>
          <a:p>
            <a:r>
              <a:rPr lang="en-US" sz="2400" dirty="0"/>
              <a:t>Creates a learning plan based on what each student knows and needs to learn, helping them progress at their own pace.</a:t>
            </a:r>
            <a:endParaRPr lang="en-US" sz="2400" b="1" dirty="0"/>
          </a:p>
          <a:p>
            <a:endParaRPr lang="en-US" sz="1400" dirty="0"/>
          </a:p>
          <a:p>
            <a:r>
              <a:rPr lang="en-US" sz="2400" b="1" dirty="0"/>
              <a:t>Focused Help</a:t>
            </a:r>
          </a:p>
          <a:p>
            <a:r>
              <a:rPr lang="en-US" sz="2400" dirty="0"/>
              <a:t>Provides extra practice in key subjects like reading and math, focusing on areas where each student needs the most support.</a:t>
            </a:r>
            <a:endParaRPr lang="en-US" sz="2400" b="1" dirty="0"/>
          </a:p>
          <a:p>
            <a:endParaRPr lang="en-US" sz="1400" b="1" dirty="0"/>
          </a:p>
          <a:p>
            <a:r>
              <a:rPr lang="en-US" sz="2400" b="1" dirty="0"/>
              <a:t>Progress Tracking</a:t>
            </a:r>
          </a:p>
          <a:p>
            <a:r>
              <a:rPr lang="en-US" sz="2400" dirty="0"/>
              <a:t>Shows how students are improving over time, so teachers and parents can see their growth and adjust support as needed.</a:t>
            </a:r>
          </a:p>
          <a:p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6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14574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Edmentum Exact Path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4" y="1740665"/>
            <a:ext cx="85101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Fun Activities</a:t>
            </a:r>
          </a:p>
          <a:p>
            <a:r>
              <a:rPr lang="en-US" sz="2400" dirty="0"/>
              <a:t>Uses engaging, interactive lessons to keep students interested and motivated.</a:t>
            </a:r>
          </a:p>
          <a:p>
            <a:endParaRPr lang="en-US" sz="2400" dirty="0"/>
          </a:p>
          <a:p>
            <a:r>
              <a:rPr lang="en-US" sz="2400" b="1" dirty="0"/>
              <a:t>Easy to Use</a:t>
            </a:r>
          </a:p>
          <a:p>
            <a:r>
              <a:rPr lang="en-US" sz="2400" dirty="0"/>
              <a:t>Simple for both students and parents to navigate, making it easy to integrate into daily learning routines.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7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899116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8</a:t>
            </a:fld>
            <a:r>
              <a:rPr lang="en-US" sz="2000" dirty="0"/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433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399</Words>
  <Application>Microsoft Macintosh PowerPoint</Application>
  <PresentationFormat>On-screen Show (4:3)</PresentationFormat>
  <Paragraphs>89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Arial</vt:lpstr>
      <vt:lpstr>Baskerville Old Face</vt:lpstr>
      <vt:lpstr>Calibri</vt:lpstr>
      <vt:lpstr>Calibri Light</vt:lpstr>
      <vt:lpstr>Century Gothic</vt:lpstr>
      <vt:lpstr>MARKER FELT WIDE</vt:lpstr>
      <vt:lpstr>Office Theme</vt:lpstr>
      <vt:lpstr>Edmentum</vt:lpstr>
      <vt:lpstr>Edmentum Courseware</vt:lpstr>
      <vt:lpstr>Edmentum Courseware</vt:lpstr>
      <vt:lpstr>PowerPoint Presentation</vt:lpstr>
      <vt:lpstr>PowerPoint Presentation</vt:lpstr>
      <vt:lpstr>Edmentum Exact Path</vt:lpstr>
      <vt:lpstr>Edmentum Exact Path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Heather Lawing</cp:lastModifiedBy>
  <cp:revision>10</cp:revision>
  <dcterms:created xsi:type="dcterms:W3CDTF">2013-01-27T09:14:16Z</dcterms:created>
  <dcterms:modified xsi:type="dcterms:W3CDTF">2024-08-27T17:29:50Z</dcterms:modified>
  <cp:category/>
</cp:coreProperties>
</file>