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6"/>
  </p:notesMasterIdLst>
  <p:sldIdLst>
    <p:sldId id="266" r:id="rId2"/>
    <p:sldId id="268" r:id="rId3"/>
    <p:sldId id="269" r:id="rId4"/>
    <p:sldId id="271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37"/>
    <a:srgbClr val="134B83"/>
    <a:srgbClr val="FFFB93"/>
    <a:srgbClr val="9D1B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8"/>
    <p:restoredTop sz="94626"/>
  </p:normalViewPr>
  <p:slideViewPr>
    <p:cSldViewPr snapToGrid="0" snapToObjects="1">
      <p:cViewPr varScale="1">
        <p:scale>
          <a:sx n="109" d="100"/>
          <a:sy n="109" d="100"/>
        </p:scale>
        <p:origin x="1470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CFA569-9843-B348-A570-F4A275792B57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C209E5-16B3-7D43-A5D2-2F553D989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016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2DC91-3CED-964D-A2DD-0AA65E3E240E}" type="datetime1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E3025-C146-C848-BA95-3A9B82D19B3A}" type="datetime1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71C90-C3CE-424C-A1E6-DCDE358C323E}" type="datetime1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139F7-954C-BD4C-A18E-75A9653A811F}" type="datetime1">
              <a:rPr lang="en-US" smtClean="0"/>
              <a:t>12/10/2024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F2F25-7C8D-B546-A775-93A907561272}" type="datetime1">
              <a:rPr lang="en-US" smtClean="0"/>
              <a:t>12/10/2024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83471-AF7A-544D-91B4-5AAA5F4DA7BC}" type="datetime1">
              <a:rPr lang="en-US" smtClean="0"/>
              <a:t>12/10/2024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6993-D028-B04A-95FF-CEFC7E18DBB6}" type="datetime1">
              <a:rPr lang="en-US" smtClean="0"/>
              <a:t>12/10/2024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4B645-4091-0444-A94D-7EC59078C8C7}" type="datetime1">
              <a:rPr lang="en-US" smtClean="0"/>
              <a:t>12/10/2024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699BB-2483-E84B-8BE1-2EC6B346821B}" type="datetime1">
              <a:rPr lang="en-US" smtClean="0"/>
              <a:t>12/10/2024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BCEA1-DE48-C04D-A8A0-8414C457014C}" type="datetime1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15421-929A-DF4C-83B4-EE7442FDD498}" type="datetime1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62D31-2B10-E947-9FE8-ECC546C67F74}" type="datetime1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8D0D6D3E-D7F9-4591-9CA9-DDF4DB1F73D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7262" y="1568757"/>
            <a:ext cx="3855861" cy="3163224"/>
          </a:xfrm>
        </p:spPr>
        <p:txBody>
          <a:bodyPr anchor="t">
            <a:norm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4200" dirty="0" smtClean="0">
                <a:latin typeface="Baskerville Old Face" panose="02020602080505020303" pitchFamily="18" charset="77"/>
              </a:rPr>
              <a:t>Operations Updates</a:t>
            </a:r>
            <a:endParaRPr lang="en-US" sz="4200" dirty="0">
              <a:latin typeface="Baskerville Old Face" panose="02020602080505020303" pitchFamily="18" charset="77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7262" y="5003715"/>
            <a:ext cx="4146807" cy="1192815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  <a:defRPr sz="3600">
                <a:solidFill>
                  <a:srgbClr val="9D1B31"/>
                </a:solidFill>
              </a:defRPr>
            </a:pPr>
            <a:r>
              <a:rPr lang="en-US" sz="2400" b="1" dirty="0" smtClean="0"/>
              <a:t>Dr. Dennis Carrington</a:t>
            </a:r>
            <a:endParaRPr lang="en-US" sz="2400" b="1" dirty="0"/>
          </a:p>
          <a:p>
            <a:pPr algn="l">
              <a:lnSpc>
                <a:spcPct val="90000"/>
              </a:lnSpc>
            </a:pPr>
            <a:r>
              <a:rPr lang="en-US" sz="2000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Chief Operations Officer</a:t>
            </a:r>
          </a:p>
          <a:p>
            <a:pPr algn="l"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2502" y="-3"/>
            <a:ext cx="3051498" cy="6858000"/>
          </a:xfrm>
          <a:prstGeom prst="rect">
            <a:avLst/>
          </a:prstGeom>
          <a:gradFill>
            <a:gsLst>
              <a:gs pos="26000">
                <a:srgbClr val="000000"/>
              </a:gs>
              <a:gs pos="100000">
                <a:schemeClr val="accent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2502" y="-3"/>
            <a:ext cx="2708597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6000"/>
                </a:schemeClr>
              </a:gs>
              <a:gs pos="100000">
                <a:srgbClr val="000000">
                  <a:alpha val="5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691305" y="401193"/>
            <a:ext cx="3853890" cy="3051499"/>
          </a:xfrm>
          <a:prstGeom prst="rect">
            <a:avLst/>
          </a:prstGeom>
          <a:gradFill>
            <a:gsLst>
              <a:gs pos="0">
                <a:srgbClr val="000000">
                  <a:alpha val="34000"/>
                </a:srgbClr>
              </a:gs>
              <a:gs pos="96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white circle with blue text and a letter on it&#10;&#10;Description automatically generated">
            <a:extLst>
              <a:ext uri="{FF2B5EF4-FFF2-40B4-BE49-F238E27FC236}">
                <a16:creationId xmlns:a16="http://schemas.microsoft.com/office/drawing/2014/main" id="{F5561770-77A7-C4FC-7F94-90B156FE8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2840" y="1257871"/>
            <a:ext cx="4342252" cy="4342252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4B8E0BBB-2A38-6811-740F-58D322A3566B}"/>
              </a:ext>
            </a:extLst>
          </p:cNvPr>
          <p:cNvSpPr txBox="1">
            <a:spLocks/>
          </p:cNvSpPr>
          <p:nvPr/>
        </p:nvSpPr>
        <p:spPr>
          <a:xfrm>
            <a:off x="757262" y="385590"/>
            <a:ext cx="3306171" cy="7170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Board of Education Meeting</a:t>
            </a:r>
          </a:p>
          <a:p>
            <a:pPr algn="l">
              <a:lnSpc>
                <a:spcPct val="90000"/>
              </a:lnSpc>
            </a:pPr>
            <a:r>
              <a:rPr lang="en-US" sz="1800" dirty="0" smtClean="0">
                <a:solidFill>
                  <a:schemeClr val="tx1"/>
                </a:solidFill>
              </a:rPr>
              <a:t>November 12, 2024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D779C7-227F-CE31-A33A-495C07A48302}"/>
              </a:ext>
            </a:extLst>
          </p:cNvPr>
          <p:cNvSpPr txBox="1"/>
          <p:nvPr/>
        </p:nvSpPr>
        <p:spPr>
          <a:xfrm>
            <a:off x="6763966" y="5600122"/>
            <a:ext cx="1750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31F09D-C406-0C2B-1E7C-9EF54DC73584}"/>
              </a:ext>
            </a:extLst>
          </p:cNvPr>
          <p:cNvSpPr txBox="1"/>
          <p:nvPr/>
        </p:nvSpPr>
        <p:spPr>
          <a:xfrm rot="21322634">
            <a:off x="6847335" y="6195869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82A592-8961-1163-715F-58181ED8A09D}"/>
              </a:ext>
            </a:extLst>
          </p:cNvPr>
          <p:cNvSpPr txBox="1"/>
          <p:nvPr/>
        </p:nvSpPr>
        <p:spPr>
          <a:xfrm>
            <a:off x="6228959" y="385590"/>
            <a:ext cx="4572000" cy="614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D1B31"/>
              </a:buClr>
              <a:buSzPts val="2400"/>
              <a:buNone/>
            </a:pPr>
            <a:r>
              <a:rPr lang="en-US" sz="1800" b="1" dirty="0">
                <a:solidFill>
                  <a:schemeClr val="bg1"/>
                </a:solidFill>
              </a:rPr>
              <a:t>Dr. Carol Montague-Davis</a:t>
            </a:r>
            <a:endParaRPr lang="en-US" sz="3200" dirty="0">
              <a:solidFill>
                <a:schemeClr val="bg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16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Interim Superintendent </a:t>
            </a:r>
          </a:p>
        </p:txBody>
      </p:sp>
    </p:spTree>
    <p:extLst>
      <p:ext uri="{BB962C8B-B14F-4D97-AF65-F5344CB8AC3E}">
        <p14:creationId xmlns:p14="http://schemas.microsoft.com/office/powerpoint/2010/main" val="3097605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Operations Updates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F7575D-319A-3529-3A88-676A6501562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533631" y="1822348"/>
            <a:ext cx="7132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Amended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ServePro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Contract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35EBF7-4D6D-AF02-E654-6E2DA5789A0A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020AE1-6BCA-F7B0-9ECE-3CF4993DFA3B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0899FD-6034-95EF-550B-4FE73ED281A0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FA2840-DA4F-06C3-0F7E-46975E38BFC6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14A627-8645-CA0F-D356-58D88A6DCFB5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2452200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 err="1" smtClean="0">
                <a:solidFill>
                  <a:srgbClr val="FFFFFF"/>
                </a:solidFill>
              </a:rPr>
              <a:t>ServePro</a:t>
            </a:r>
            <a:endParaRPr lang="en-US" sz="3600" dirty="0">
              <a:solidFill>
                <a:srgbClr val="FFFFFF"/>
              </a:solidFill>
            </a:endParaRP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31622" y="1763275"/>
            <a:ext cx="846396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dirty="0"/>
              <a:t>Following the completion of remediation </a:t>
            </a:r>
            <a:r>
              <a:rPr lang="en-US" dirty="0" smtClean="0"/>
              <a:t>services at Warren County Middle School and Warren Early College High School, </a:t>
            </a:r>
            <a:r>
              <a:rPr lang="en-US" dirty="0"/>
              <a:t>the final invoice exceeded the amount initially specified in the original contract. This action item seeks approval for the amended contract with Serve Pro to reflect the adjusted costs</a:t>
            </a:r>
            <a:r>
              <a:rPr lang="en-US" dirty="0" smtClean="0"/>
              <a:t>.</a:t>
            </a:r>
          </a:p>
          <a:p>
            <a:pPr lvl="0"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lvl="0">
              <a:defRPr/>
            </a:pP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Initial Contract was not to exceed $27,000; total was $33,000.04</a:t>
            </a:r>
          </a:p>
          <a:p>
            <a:pPr lvl="0">
              <a:defRPr/>
            </a:pPr>
            <a:endParaRPr lang="en-US" sz="2400" dirty="0">
              <a:solidFill>
                <a:prstClr val="black"/>
              </a:solidFill>
              <a:latin typeface="Calibri"/>
            </a:endParaRPr>
          </a:p>
          <a:p>
            <a:pPr lvl="0">
              <a:defRPr/>
            </a:pP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Paid to date: $18,934.16</a:t>
            </a:r>
          </a:p>
          <a:p>
            <a:pPr lvl="0">
              <a:defRPr/>
            </a:pPr>
            <a:endParaRPr lang="en-US" sz="2400" dirty="0" smtClean="0">
              <a:solidFill>
                <a:prstClr val="black"/>
              </a:solidFill>
              <a:latin typeface="Calibri"/>
            </a:endParaRPr>
          </a:p>
          <a:p>
            <a:pPr lvl="0">
              <a:defRPr/>
            </a:pP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$51,934.20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41A015-D84D-EA49-A50B-CFA08EC3C9F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3A31B8-E526-CABD-842B-5D3792DF9EEE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A30A21-5919-A7CB-F9D4-654C7A0DC6E3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322480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08919" y="1792106"/>
            <a:ext cx="3326157" cy="744106"/>
          </a:xfrm>
        </p:spPr>
        <p:txBody>
          <a:bodyPr anchor="b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4800" dirty="0">
                <a:solidFill>
                  <a:srgbClr val="FFFFFF"/>
                </a:solidFill>
              </a:rPr>
              <a:t>Questions?</a:t>
            </a:r>
          </a:p>
        </p:txBody>
      </p:sp>
      <p:pic>
        <p:nvPicPr>
          <p:cNvPr id="4" name="Picture 3" descr="Recreated Logo White Circle No Background.png">
            <a:extLst>
              <a:ext uri="{FF2B5EF4-FFF2-40B4-BE49-F238E27FC236}">
                <a16:creationId xmlns:a16="http://schemas.microsoft.com/office/drawing/2014/main" id="{FA1030DB-BEEE-08E9-EE64-15C332DD7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9E35F13-BD57-0D1B-6D5C-C73B9C320F8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F8437B-2DD7-81F3-7D45-62DE7EB3A63C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29DCAB-D57D-4B17-2368-8928C3D8649E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D2E679-A15E-688A-046B-099455534647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D04966-A8E3-0380-312C-ED90D77654D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DD15C7-0F7D-AC25-397C-22A01E0012F8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81416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</TotalTime>
  <Words>131</Words>
  <Application>Microsoft Office PowerPoint</Application>
  <PresentationFormat>On-screen Show (4:3)</PresentationFormat>
  <Paragraphs>33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Aptos</vt:lpstr>
      <vt:lpstr>Arial</vt:lpstr>
      <vt:lpstr>Arial Narrow</vt:lpstr>
      <vt:lpstr>Baskerville Old Face</vt:lpstr>
      <vt:lpstr>Calibri</vt:lpstr>
      <vt:lpstr>Calibri Light</vt:lpstr>
      <vt:lpstr>Century Gothic</vt:lpstr>
      <vt:lpstr>Courier New</vt:lpstr>
      <vt:lpstr>MARKER FELT WIDE</vt:lpstr>
      <vt:lpstr>Office Theme</vt:lpstr>
      <vt:lpstr>Operations Updates</vt:lpstr>
      <vt:lpstr>Operations Updates</vt:lpstr>
      <vt:lpstr>ServePro</vt:lpstr>
      <vt:lpstr>Questions?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Operations Updates</dc:title>
  <dc:subject/>
  <dc:creator>Dennis Carrington</dc:creator>
  <cp:keywords/>
  <dc:description>generated using python-pptx</dc:description>
  <cp:lastModifiedBy>Dennis Carrington</cp:lastModifiedBy>
  <cp:revision>18</cp:revision>
  <dcterms:created xsi:type="dcterms:W3CDTF">2013-01-27T09:14:16Z</dcterms:created>
  <dcterms:modified xsi:type="dcterms:W3CDTF">2024-12-10T14:11:19Z</dcterms:modified>
  <cp:category/>
</cp:coreProperties>
</file>