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73" r:id="rId3"/>
    <p:sldId id="270" r:id="rId4"/>
    <p:sldId id="280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B39"/>
    <a:srgbClr val="FFD937"/>
    <a:srgbClr val="134B83"/>
    <a:srgbClr val="FFF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9"/>
    <p:restoredTop sz="94658"/>
  </p:normalViewPr>
  <p:slideViewPr>
    <p:cSldViewPr snapToGrid="0" snapToObjects="1">
      <p:cViewPr varScale="1">
        <p:scale>
          <a:sx n="109" d="100"/>
          <a:sy n="109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2262" y="1257864"/>
            <a:ext cx="3855861" cy="3163224"/>
          </a:xfrm>
        </p:spPr>
        <p:txBody>
          <a:bodyPr anchor="t">
            <a:norm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Operations Update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 algn="l">
              <a:lnSpc>
                <a:spcPct val="9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September 10, </a:t>
            </a:r>
            <a:r>
              <a:rPr lang="en-US" sz="1800" dirty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9AABC-B39A-DAB0-D114-0C5057852488}"/>
              </a:ext>
            </a:extLst>
          </p:cNvPr>
          <p:cNvSpPr txBox="1"/>
          <p:nvPr/>
        </p:nvSpPr>
        <p:spPr>
          <a:xfrm>
            <a:off x="649881" y="2908193"/>
            <a:ext cx="4572000" cy="3491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b="1" dirty="0"/>
              <a:t>Dr. Dennis Carrington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Chief Operations </a:t>
            </a:r>
            <a:r>
              <a:rPr lang="en-US" sz="20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Officer</a:t>
            </a:r>
          </a:p>
          <a:p>
            <a:pPr algn="l">
              <a:lnSpc>
                <a:spcPct val="90000"/>
              </a:lnSpc>
            </a:pPr>
            <a:endParaRPr lang="en-U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b="1" dirty="0" smtClean="0">
                <a:solidFill>
                  <a:srgbClr val="9D1B31"/>
                </a:solidFill>
              </a:rPr>
              <a:t>Mr. Don </a:t>
            </a:r>
            <a:r>
              <a:rPr lang="en-US" sz="2800" b="1" dirty="0" err="1" smtClean="0">
                <a:solidFill>
                  <a:srgbClr val="9D1B31"/>
                </a:solidFill>
              </a:rPr>
              <a:t>Mizelle</a:t>
            </a:r>
            <a:endParaRPr lang="en-US" sz="2800" b="1" dirty="0">
              <a:solidFill>
                <a:srgbClr val="9D1B3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Director of Maintenance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800" b="1" dirty="0" smtClean="0"/>
              <a:t>Mr. James King</a:t>
            </a:r>
            <a:endParaRPr lang="en-US" sz="2800" b="1" dirty="0"/>
          </a:p>
          <a:p>
            <a:pPr algn="l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HVAC Technician</a:t>
            </a:r>
            <a:endParaRPr lang="en-US" sz="20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US" sz="1400" b="1" dirty="0">
              <a:solidFill>
                <a:srgbClr val="9D1B3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solidFill>
                  <a:schemeClr val="dk1"/>
                </a:solidFill>
              </a:rPr>
              <a:t/>
            </a:r>
            <a:br>
              <a:rPr lang="en-US" sz="2000" dirty="0">
                <a:solidFill>
                  <a:schemeClr val="dk1"/>
                </a:solidFill>
              </a:rPr>
            </a:b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474AE8-2BBB-C65C-5FCA-89D918F1A5E4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Operations Updates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3602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Building Technologies Division of Siemens Industry Inc. 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00239" y="1766587"/>
            <a:ext cx="4907381" cy="368053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Siemens Service Agreement Contract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686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(8hrs) Online support to minimize downtime and reduce </a:t>
            </a:r>
            <a:r>
              <a:rPr lang="en-US" dirty="0" smtClean="0"/>
              <a:t>costs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Training </a:t>
            </a:r>
            <a:r>
              <a:rPr lang="en-US" dirty="0"/>
              <a:t>for your facility </a:t>
            </a:r>
            <a:r>
              <a:rPr lang="en-US" dirty="0" smtClean="0"/>
              <a:t>staff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(6 </a:t>
            </a:r>
            <a:r>
              <a:rPr lang="en-US" dirty="0"/>
              <a:t>days) technicians on-site visits for Automation Controls Analysis &amp; Optimization to increase efficiency, provide energy savings, and minimize equipment </a:t>
            </a:r>
            <a:r>
              <a:rPr lang="en-US" dirty="0" smtClean="0"/>
              <a:t>wear.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Repair </a:t>
            </a:r>
            <a:r>
              <a:rPr lang="en-US" dirty="0"/>
              <a:t>and replace service coverage for updated Panels and AEM </a:t>
            </a:r>
            <a:r>
              <a:rPr lang="en-US" dirty="0" smtClean="0"/>
              <a:t>Modules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3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286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Siemens Service Agreement Contract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6861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Quality Assurance interview to ensure services are being delivered to your complete satisfaction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Database backup to ensure safe storage of critical information and your </a:t>
            </a:r>
            <a:r>
              <a:rPr lang="en-US" dirty="0" smtClean="0"/>
              <a:t>system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0"/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Mariam Boyd: 35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Northside: 32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Warren New Tech: 22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Warren County High: 36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Warren County Middle: 42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Vaughan Elementary:32 controllers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sz="2400" dirty="0"/>
              <a:t>Contract 07/01/2024-06/30/2025</a:t>
            </a:r>
          </a:p>
          <a:p>
            <a:pPr algn="ctr"/>
            <a:r>
              <a:rPr lang="en-US" sz="2400" dirty="0"/>
              <a:t>$35,450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41A015-D84D-EA49-A50B-CFA08EC3C9F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31B8-E526-CABD-842B-5D3792DF9EEE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30A21-5919-A7CB-F9D4-654C7A0DC6E3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9E8CD-7ED4-5A03-20C5-B3FFC67A11AC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4</a:t>
            </a:fld>
            <a:r>
              <a:rPr lang="en-US" sz="2000" dirty="0"/>
              <a:t>|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DE26B9-FEE4-0C3B-5643-96E4EBABC4EF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BE1DA-BFDE-C4DF-5CAA-C1F0194129B9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21257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8919" y="1792106"/>
            <a:ext cx="3326157" cy="744106"/>
          </a:xfrm>
        </p:spPr>
        <p:txBody>
          <a:bodyPr anchor="b">
            <a:noAutofit/>
          </a:bodyPr>
          <a:lstStyle/>
          <a:p>
            <a:pPr algn="l">
              <a:defRPr sz="5760">
                <a:solidFill>
                  <a:srgbClr val="134B83"/>
                </a:solidFill>
              </a:defRPr>
            </a:pPr>
            <a:r>
              <a:rPr lang="en-US" sz="48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4" name="Picture 3" descr="Recreated Logo White Circle No Background.png">
            <a:extLst>
              <a:ext uri="{FF2B5EF4-FFF2-40B4-BE49-F238E27FC236}">
                <a16:creationId xmlns:a16="http://schemas.microsoft.com/office/drawing/2014/main" id="{FA1030DB-BEEE-08E9-EE64-15C332DD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E35F13-BD57-0D1B-6D5C-C73B9C320F8B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437B-2DD7-81F3-7D45-62DE7EB3A63C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9DCAB-D57D-4B17-2368-8928C3D8649E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E679-A15E-688A-046B-099455534647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5</a:t>
            </a:fld>
            <a:r>
              <a:rPr lang="en-US" sz="2000" dirty="0"/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04966-A8E3-0380-312C-ED90D77654D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DD15C7-0F7D-AC25-397C-22A01E0012F8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4433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207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Arial</vt:lpstr>
      <vt:lpstr>Arial Narrow</vt:lpstr>
      <vt:lpstr>Baskerville Old Face</vt:lpstr>
      <vt:lpstr>Calibri</vt:lpstr>
      <vt:lpstr>Calibri Light</vt:lpstr>
      <vt:lpstr>Century Gothic</vt:lpstr>
      <vt:lpstr>Courier New</vt:lpstr>
      <vt:lpstr>MARKER FELT WIDE</vt:lpstr>
      <vt:lpstr>Office Theme</vt:lpstr>
      <vt:lpstr>Operations Update</vt:lpstr>
      <vt:lpstr>Operations Updates</vt:lpstr>
      <vt:lpstr>Siemens Service Agreement Contract</vt:lpstr>
      <vt:lpstr>Siemens Service Agreement Contract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Dennis Carrington</dc:creator>
  <cp:keywords/>
  <dc:description>generated using python-pptx</dc:description>
  <cp:lastModifiedBy>Dennis Carrington</cp:lastModifiedBy>
  <cp:revision>19</cp:revision>
  <dcterms:created xsi:type="dcterms:W3CDTF">2013-01-27T09:14:16Z</dcterms:created>
  <dcterms:modified xsi:type="dcterms:W3CDTF">2024-09-06T21:09:53Z</dcterms:modified>
  <cp:category/>
</cp:coreProperties>
</file>